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9.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0.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1.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4.xml" ContentType="application/vnd.openxmlformats-officedocument.theme+xml"/>
  <Override PartName="/ppt/slideLayouts/slideLayout115.xml" ContentType="application/vnd.openxmlformats-officedocument.presentationml.slideLayout+xml"/>
  <Override PartName="/ppt/theme/theme1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7" r:id="rId19"/>
    <p:sldMasterId id="2147496510" r:id="rId20"/>
  </p:sldMasterIdLst>
  <p:notesMasterIdLst>
    <p:notesMasterId r:id="rId33"/>
  </p:notesMasterIdLst>
  <p:sldIdLst>
    <p:sldId id="2147479837" r:id="rId21"/>
    <p:sldId id="2147479927" r:id="rId22"/>
    <p:sldId id="2147479950" r:id="rId23"/>
    <p:sldId id="2147479929" r:id="rId24"/>
    <p:sldId id="2147479944" r:id="rId25"/>
    <p:sldId id="2147479945" r:id="rId26"/>
    <p:sldId id="2147479947" r:id="rId27"/>
    <p:sldId id="2147479946" r:id="rId28"/>
    <p:sldId id="2147479948" r:id="rId29"/>
    <p:sldId id="2147479939" r:id="rId30"/>
    <p:sldId id="2147479949" r:id="rId31"/>
    <p:sldId id="214747994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4738F-1965-4786-85CE-46939F9E8F4D}" v="3" dt="2023-05-10T16:38:59.3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p:restoredTop sz="76667"/>
  </p:normalViewPr>
  <p:slideViewPr>
    <p:cSldViewPr snapToGrid="0">
      <p:cViewPr varScale="1">
        <p:scale>
          <a:sx n="85" d="100"/>
          <a:sy n="85" d="100"/>
        </p:scale>
        <p:origin x="1686" y="60"/>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microsoft.com/office/2015/10/relationships/revisionInfo" Target="revisionInfo.xml"/><Relationship Id="rId21" Type="http://schemas.openxmlformats.org/officeDocument/2006/relationships/slide" Target="slides/slide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ng Lee" userId="40eb904c-3f27-44cc-b20a-156bdec2932f" providerId="ADAL" clId="{1524738F-1965-4786-85CE-46939F9E8F4D}"/>
    <pc:docChg chg="addSld delSld modSld">
      <pc:chgData name="Shing Lee" userId="40eb904c-3f27-44cc-b20a-156bdec2932f" providerId="ADAL" clId="{1524738F-1965-4786-85CE-46939F9E8F4D}" dt="2023-05-10T16:39:03.221" v="3" actId="47"/>
      <pc:docMkLst>
        <pc:docMk/>
      </pc:docMkLst>
      <pc:sldChg chg="del">
        <pc:chgData name="Shing Lee" userId="40eb904c-3f27-44cc-b20a-156bdec2932f" providerId="ADAL" clId="{1524738F-1965-4786-85CE-46939F9E8F4D}" dt="2023-05-10T16:39:03.221" v="3" actId="47"/>
        <pc:sldMkLst>
          <pc:docMk/>
          <pc:sldMk cId="266532672" sldId="2147479937"/>
        </pc:sldMkLst>
      </pc:sldChg>
      <pc:sldChg chg="add">
        <pc:chgData name="Shing Lee" userId="40eb904c-3f27-44cc-b20a-156bdec2932f" providerId="ADAL" clId="{1524738F-1965-4786-85CE-46939F9E8F4D}" dt="2023-05-10T16:38:59.297" v="2"/>
        <pc:sldMkLst>
          <pc:docMk/>
          <pc:sldMk cId="266790949" sldId="2147479950"/>
        </pc:sldMkLst>
      </pc:sldChg>
      <pc:sldChg chg="add del">
        <pc:chgData name="Shing Lee" userId="40eb904c-3f27-44cc-b20a-156bdec2932f" providerId="ADAL" clId="{1524738F-1965-4786-85CE-46939F9E8F4D}" dt="2023-05-10T16:38:59.243" v="1"/>
        <pc:sldMkLst>
          <pc:docMk/>
          <pc:sldMk cId="2498286438" sldId="2147479950"/>
        </pc:sldMkLst>
      </pc:sldChg>
    </pc:docChg>
  </pc:docChgLst>
  <pc:docChgLst>
    <pc:chgData name="Shing Lee" userId="40eb904c-3f27-44cc-b20a-156bdec2932f" providerId="ADAL" clId="{3578BB5F-3220-486B-ABF5-CE01BF325DFF}"/>
    <pc:docChg chg="undo custSel modSld">
      <pc:chgData name="Shing Lee" userId="40eb904c-3f27-44cc-b20a-156bdec2932f" providerId="ADAL" clId="{3578BB5F-3220-486B-ABF5-CE01BF325DFF}" dt="2023-04-04T05:17:34.226" v="606" actId="1076"/>
      <pc:docMkLst>
        <pc:docMk/>
      </pc:docMkLst>
      <pc:sldChg chg="modSp mod">
        <pc:chgData name="Shing Lee" userId="40eb904c-3f27-44cc-b20a-156bdec2932f" providerId="ADAL" clId="{3578BB5F-3220-486B-ABF5-CE01BF325DFF}" dt="2023-04-04T04:22:55.103" v="0" actId="20577"/>
        <pc:sldMkLst>
          <pc:docMk/>
          <pc:sldMk cId="3794190253" sldId="2147479837"/>
        </pc:sldMkLst>
        <pc:spChg chg="mod">
          <ac:chgData name="Shing Lee" userId="40eb904c-3f27-44cc-b20a-156bdec2932f" providerId="ADAL" clId="{3578BB5F-3220-486B-ABF5-CE01BF325DFF}" dt="2023-04-04T04:22:55.103" v="0" actId="20577"/>
          <ac:spMkLst>
            <pc:docMk/>
            <pc:sldMk cId="3794190253" sldId="2147479837"/>
            <ac:spMk id="2" creationId="{F9B783DD-5B68-486B-A18E-C5D7D0027CDD}"/>
          </ac:spMkLst>
        </pc:spChg>
      </pc:sldChg>
      <pc:sldChg chg="addSp modSp mod">
        <pc:chgData name="Shing Lee" userId="40eb904c-3f27-44cc-b20a-156bdec2932f" providerId="ADAL" clId="{3578BB5F-3220-486B-ABF5-CE01BF325DFF}" dt="2023-04-04T05:02:35.510" v="398" actId="20577"/>
        <pc:sldMkLst>
          <pc:docMk/>
          <pc:sldMk cId="3084080717" sldId="2147479927"/>
        </pc:sldMkLst>
        <pc:spChg chg="add mod">
          <ac:chgData name="Shing Lee" userId="40eb904c-3f27-44cc-b20a-156bdec2932f" providerId="ADAL" clId="{3578BB5F-3220-486B-ABF5-CE01BF325DFF}" dt="2023-04-04T04:23:49.857" v="4" actId="1076"/>
          <ac:spMkLst>
            <pc:docMk/>
            <pc:sldMk cId="3084080717" sldId="2147479927"/>
            <ac:spMk id="3" creationId="{39EAD6F0-00EC-EAF5-86F7-0DFB7C400224}"/>
          </ac:spMkLst>
        </pc:spChg>
        <pc:spChg chg="mod">
          <ac:chgData name="Shing Lee" userId="40eb904c-3f27-44cc-b20a-156bdec2932f" providerId="ADAL" clId="{3578BB5F-3220-486B-ABF5-CE01BF325DFF}" dt="2023-04-04T05:02:35.510" v="398" actId="20577"/>
          <ac:spMkLst>
            <pc:docMk/>
            <pc:sldMk cId="3084080717" sldId="2147479927"/>
            <ac:spMk id="5" creationId="{9B7E4FC0-A7B9-9249-DE49-B069CC82C8B8}"/>
          </ac:spMkLst>
        </pc:spChg>
        <pc:spChg chg="mod">
          <ac:chgData name="Shing Lee" userId="40eb904c-3f27-44cc-b20a-156bdec2932f" providerId="ADAL" clId="{3578BB5F-3220-486B-ABF5-CE01BF325DFF}" dt="2023-04-04T04:36:54.074" v="80" actId="20577"/>
          <ac:spMkLst>
            <pc:docMk/>
            <pc:sldMk cId="3084080717" sldId="2147479927"/>
            <ac:spMk id="6" creationId="{7CB24B13-F229-6A2D-0D88-4F018C0A95C3}"/>
          </ac:spMkLst>
        </pc:spChg>
      </pc:sldChg>
      <pc:sldChg chg="modSp mod">
        <pc:chgData name="Shing Lee" userId="40eb904c-3f27-44cc-b20a-156bdec2932f" providerId="ADAL" clId="{3578BB5F-3220-486B-ABF5-CE01BF325DFF}" dt="2023-04-04T04:41:10.570" v="104" actId="20577"/>
        <pc:sldMkLst>
          <pc:docMk/>
          <pc:sldMk cId="3942042733" sldId="2147479929"/>
        </pc:sldMkLst>
        <pc:spChg chg="mod">
          <ac:chgData name="Shing Lee" userId="40eb904c-3f27-44cc-b20a-156bdec2932f" providerId="ADAL" clId="{3578BB5F-3220-486B-ABF5-CE01BF325DFF}" dt="2023-04-04T04:41:10.570" v="104" actId="20577"/>
          <ac:spMkLst>
            <pc:docMk/>
            <pc:sldMk cId="3942042733" sldId="2147479929"/>
            <ac:spMk id="2" creationId="{F9B783DD-5B68-486B-A18E-C5D7D0027CDD}"/>
          </ac:spMkLst>
        </pc:spChg>
      </pc:sldChg>
      <pc:sldChg chg="modSp mod modNotesTx">
        <pc:chgData name="Shing Lee" userId="40eb904c-3f27-44cc-b20a-156bdec2932f" providerId="ADAL" clId="{3578BB5F-3220-486B-ABF5-CE01BF325DFF}" dt="2023-04-04T04:42:00.341" v="123" actId="20577"/>
        <pc:sldMkLst>
          <pc:docMk/>
          <pc:sldMk cId="266532672" sldId="2147479937"/>
        </pc:sldMkLst>
        <pc:spChg chg="mod">
          <ac:chgData name="Shing Lee" userId="40eb904c-3f27-44cc-b20a-156bdec2932f" providerId="ADAL" clId="{3578BB5F-3220-486B-ABF5-CE01BF325DFF}" dt="2023-04-04T04:37:37.197" v="88" actId="20577"/>
          <ac:spMkLst>
            <pc:docMk/>
            <pc:sldMk cId="266532672" sldId="2147479937"/>
            <ac:spMk id="3" creationId="{8F64A22E-2B43-4FC6-AF08-0CDB3F9E9269}"/>
          </ac:spMkLst>
        </pc:spChg>
        <pc:spChg chg="mod">
          <ac:chgData name="Shing Lee" userId="40eb904c-3f27-44cc-b20a-156bdec2932f" providerId="ADAL" clId="{3578BB5F-3220-486B-ABF5-CE01BF325DFF}" dt="2023-04-04T04:42:00.341" v="123" actId="20577"/>
          <ac:spMkLst>
            <pc:docMk/>
            <pc:sldMk cId="266532672" sldId="2147479937"/>
            <ac:spMk id="17" creationId="{ACB878CC-94A7-4ED0-A6E6-34F9BAEF01B0}"/>
          </ac:spMkLst>
        </pc:spChg>
      </pc:sldChg>
      <pc:sldChg chg="modSp mod">
        <pc:chgData name="Shing Lee" userId="40eb904c-3f27-44cc-b20a-156bdec2932f" providerId="ADAL" clId="{3578BB5F-3220-486B-ABF5-CE01BF325DFF}" dt="2023-04-04T04:58:09.516" v="259" actId="20577"/>
        <pc:sldMkLst>
          <pc:docMk/>
          <pc:sldMk cId="1930220932" sldId="2147479939"/>
        </pc:sldMkLst>
        <pc:spChg chg="mod">
          <ac:chgData name="Shing Lee" userId="40eb904c-3f27-44cc-b20a-156bdec2932f" providerId="ADAL" clId="{3578BB5F-3220-486B-ABF5-CE01BF325DFF}" dt="2023-04-04T04:58:09.516" v="259" actId="20577"/>
          <ac:spMkLst>
            <pc:docMk/>
            <pc:sldMk cId="1930220932" sldId="2147479939"/>
            <ac:spMk id="2" creationId="{F9B783DD-5B68-486B-A18E-C5D7D0027CDD}"/>
          </ac:spMkLst>
        </pc:spChg>
      </pc:sldChg>
      <pc:sldChg chg="modSp mod">
        <pc:chgData name="Shing Lee" userId="40eb904c-3f27-44cc-b20a-156bdec2932f" providerId="ADAL" clId="{3578BB5F-3220-486B-ABF5-CE01BF325DFF}" dt="2023-04-04T05:17:34.226" v="606" actId="1076"/>
        <pc:sldMkLst>
          <pc:docMk/>
          <pc:sldMk cId="460191371" sldId="2147479940"/>
        </pc:sldMkLst>
        <pc:spChg chg="mod">
          <ac:chgData name="Shing Lee" userId="40eb904c-3f27-44cc-b20a-156bdec2932f" providerId="ADAL" clId="{3578BB5F-3220-486B-ABF5-CE01BF325DFF}" dt="2023-04-04T05:10:18.510" v="532" actId="20577"/>
          <ac:spMkLst>
            <pc:docMk/>
            <pc:sldMk cId="460191371" sldId="2147479940"/>
            <ac:spMk id="11" creationId="{6B84A85F-160D-F6DB-EFEE-2587AECDF573}"/>
          </ac:spMkLst>
        </pc:spChg>
        <pc:graphicFrameChg chg="mod modGraphic">
          <ac:chgData name="Shing Lee" userId="40eb904c-3f27-44cc-b20a-156bdec2932f" providerId="ADAL" clId="{3578BB5F-3220-486B-ABF5-CE01BF325DFF}" dt="2023-04-04T05:17:34.226" v="606" actId="1076"/>
          <ac:graphicFrameMkLst>
            <pc:docMk/>
            <pc:sldMk cId="460191371" sldId="2147479940"/>
            <ac:graphicFrameMk id="9" creationId="{9E3BF483-3AC7-BDDC-3149-C65CC7A50F66}"/>
          </ac:graphicFrameMkLst>
        </pc:graphicFrameChg>
      </pc:sldChg>
      <pc:sldChg chg="addSp modSp mod">
        <pc:chgData name="Shing Lee" userId="40eb904c-3f27-44cc-b20a-156bdec2932f" providerId="ADAL" clId="{3578BB5F-3220-486B-ABF5-CE01BF325DFF}" dt="2023-04-04T05:02:56.102" v="410" actId="20577"/>
        <pc:sldMkLst>
          <pc:docMk/>
          <pc:sldMk cId="1814531008" sldId="2147479944"/>
        </pc:sldMkLst>
        <pc:spChg chg="mod">
          <ac:chgData name="Shing Lee" userId="40eb904c-3f27-44cc-b20a-156bdec2932f" providerId="ADAL" clId="{3578BB5F-3220-486B-ABF5-CE01BF325DFF}" dt="2023-04-04T05:02:56.102" v="410" actId="20577"/>
          <ac:spMkLst>
            <pc:docMk/>
            <pc:sldMk cId="1814531008" sldId="2147479944"/>
            <ac:spMk id="6" creationId="{3E0DD5F7-A29F-0A51-52E6-05C1D82EE2C2}"/>
          </ac:spMkLst>
        </pc:spChg>
        <pc:picChg chg="add mod">
          <ac:chgData name="Shing Lee" userId="40eb904c-3f27-44cc-b20a-156bdec2932f" providerId="ADAL" clId="{3578BB5F-3220-486B-ABF5-CE01BF325DFF}" dt="2023-04-04T04:44:09.640" v="138" actId="1076"/>
          <ac:picMkLst>
            <pc:docMk/>
            <pc:sldMk cId="1814531008" sldId="2147479944"/>
            <ac:picMk id="3" creationId="{62F8A50B-2961-24B4-6F1C-32D2D87626D2}"/>
          </ac:picMkLst>
        </pc:picChg>
      </pc:sldChg>
      <pc:sldChg chg="addSp delSp modSp mod">
        <pc:chgData name="Shing Lee" userId="40eb904c-3f27-44cc-b20a-156bdec2932f" providerId="ADAL" clId="{3578BB5F-3220-486B-ABF5-CE01BF325DFF}" dt="2023-04-04T05:03:05.146" v="412" actId="20577"/>
        <pc:sldMkLst>
          <pc:docMk/>
          <pc:sldMk cId="1526407212" sldId="2147479945"/>
        </pc:sldMkLst>
        <pc:spChg chg="mod">
          <ac:chgData name="Shing Lee" userId="40eb904c-3f27-44cc-b20a-156bdec2932f" providerId="ADAL" clId="{3578BB5F-3220-486B-ABF5-CE01BF325DFF}" dt="2023-04-04T04:42:53.148" v="134" actId="20577"/>
          <ac:spMkLst>
            <pc:docMk/>
            <pc:sldMk cId="1526407212" sldId="2147479945"/>
            <ac:spMk id="6" creationId="{3E0DD5F7-A29F-0A51-52E6-05C1D82EE2C2}"/>
          </ac:spMkLst>
        </pc:spChg>
        <pc:spChg chg="mod">
          <ac:chgData name="Shing Lee" userId="40eb904c-3f27-44cc-b20a-156bdec2932f" providerId="ADAL" clId="{3578BB5F-3220-486B-ABF5-CE01BF325DFF}" dt="2023-04-04T05:03:05.146" v="412" actId="20577"/>
          <ac:spMkLst>
            <pc:docMk/>
            <pc:sldMk cId="1526407212" sldId="2147479945"/>
            <ac:spMk id="7" creationId="{63A6B7D8-E1CF-E036-7983-9C287DA3FBD1}"/>
          </ac:spMkLst>
        </pc:spChg>
        <pc:picChg chg="add mod">
          <ac:chgData name="Shing Lee" userId="40eb904c-3f27-44cc-b20a-156bdec2932f" providerId="ADAL" clId="{3578BB5F-3220-486B-ABF5-CE01BF325DFF}" dt="2023-04-04T04:49:39.910" v="152" actId="1076"/>
          <ac:picMkLst>
            <pc:docMk/>
            <pc:sldMk cId="1526407212" sldId="2147479945"/>
            <ac:picMk id="3" creationId="{22CF417C-CDDB-B29C-CA89-00A704007D21}"/>
          </ac:picMkLst>
        </pc:picChg>
        <pc:picChg chg="add mod">
          <ac:chgData name="Shing Lee" userId="40eb904c-3f27-44cc-b20a-156bdec2932f" providerId="ADAL" clId="{3578BB5F-3220-486B-ABF5-CE01BF325DFF}" dt="2023-04-04T04:49:31.145" v="149" actId="14100"/>
          <ac:picMkLst>
            <pc:docMk/>
            <pc:sldMk cId="1526407212" sldId="2147479945"/>
            <ac:picMk id="9" creationId="{E9A8C6F9-CD6F-AABD-D5B7-E2A3CDF986E3}"/>
          </ac:picMkLst>
        </pc:picChg>
        <pc:picChg chg="del">
          <ac:chgData name="Shing Lee" userId="40eb904c-3f27-44cc-b20a-156bdec2932f" providerId="ADAL" clId="{3578BB5F-3220-486B-ABF5-CE01BF325DFF}" dt="2023-04-04T04:47:54.772" v="139" actId="478"/>
          <ac:picMkLst>
            <pc:docMk/>
            <pc:sldMk cId="1526407212" sldId="2147479945"/>
            <ac:picMk id="11" creationId="{59886789-76A2-FD22-1DA4-8CB9132BD071}"/>
          </ac:picMkLst>
        </pc:picChg>
        <pc:picChg chg="del">
          <ac:chgData name="Shing Lee" userId="40eb904c-3f27-44cc-b20a-156bdec2932f" providerId="ADAL" clId="{3578BB5F-3220-486B-ABF5-CE01BF325DFF}" dt="2023-04-04T04:49:17.326" v="145" actId="478"/>
          <ac:picMkLst>
            <pc:docMk/>
            <pc:sldMk cId="1526407212" sldId="2147479945"/>
            <ac:picMk id="13" creationId="{BC958CE7-BAAC-1A71-61D4-7C8738250013}"/>
          </ac:picMkLst>
        </pc:picChg>
      </pc:sldChg>
      <pc:sldChg chg="addSp delSp modSp mod">
        <pc:chgData name="Shing Lee" userId="40eb904c-3f27-44cc-b20a-156bdec2932f" providerId="ADAL" clId="{3578BB5F-3220-486B-ABF5-CE01BF325DFF}" dt="2023-04-04T04:57:17.104" v="234" actId="1076"/>
        <pc:sldMkLst>
          <pc:docMk/>
          <pc:sldMk cId="457619569" sldId="2147479946"/>
        </pc:sldMkLst>
        <pc:spChg chg="mod">
          <ac:chgData name="Shing Lee" userId="40eb904c-3f27-44cc-b20a-156bdec2932f" providerId="ADAL" clId="{3578BB5F-3220-486B-ABF5-CE01BF325DFF}" dt="2023-04-04T04:54:08.507" v="194"/>
          <ac:spMkLst>
            <pc:docMk/>
            <pc:sldMk cId="457619569" sldId="2147479946"/>
            <ac:spMk id="6" creationId="{3E0DD5F7-A29F-0A51-52E6-05C1D82EE2C2}"/>
          </ac:spMkLst>
        </pc:spChg>
        <pc:spChg chg="mod">
          <ac:chgData name="Shing Lee" userId="40eb904c-3f27-44cc-b20a-156bdec2932f" providerId="ADAL" clId="{3578BB5F-3220-486B-ABF5-CE01BF325DFF}" dt="2023-04-04T04:57:12.441" v="233" actId="403"/>
          <ac:spMkLst>
            <pc:docMk/>
            <pc:sldMk cId="457619569" sldId="2147479946"/>
            <ac:spMk id="7" creationId="{63A6B7D8-E1CF-E036-7983-9C287DA3FBD1}"/>
          </ac:spMkLst>
        </pc:spChg>
        <pc:spChg chg="add del">
          <ac:chgData name="Shing Lee" userId="40eb904c-3f27-44cc-b20a-156bdec2932f" providerId="ADAL" clId="{3578BB5F-3220-486B-ABF5-CE01BF325DFF}" dt="2023-04-04T04:55:11.120" v="208"/>
          <ac:spMkLst>
            <pc:docMk/>
            <pc:sldMk cId="457619569" sldId="2147479946"/>
            <ac:spMk id="9" creationId="{6A0652C2-C54A-32A8-C0A9-454C03C9072A}"/>
          </ac:spMkLst>
        </pc:spChg>
        <pc:spChg chg="add del mod">
          <ac:chgData name="Shing Lee" userId="40eb904c-3f27-44cc-b20a-156bdec2932f" providerId="ADAL" clId="{3578BB5F-3220-486B-ABF5-CE01BF325DFF}" dt="2023-04-04T04:55:30.128" v="212"/>
          <ac:spMkLst>
            <pc:docMk/>
            <pc:sldMk cId="457619569" sldId="2147479946"/>
            <ac:spMk id="10" creationId="{8A2BC74C-7E08-6747-720E-5DD090A33486}"/>
          </ac:spMkLst>
        </pc:spChg>
        <pc:spChg chg="add del mod">
          <ac:chgData name="Shing Lee" userId="40eb904c-3f27-44cc-b20a-156bdec2932f" providerId="ADAL" clId="{3578BB5F-3220-486B-ABF5-CE01BF325DFF}" dt="2023-04-04T04:55:49.241" v="217"/>
          <ac:spMkLst>
            <pc:docMk/>
            <pc:sldMk cId="457619569" sldId="2147479946"/>
            <ac:spMk id="11" creationId="{13F11E97-F091-76C2-CB3C-48C65CB4C0B9}"/>
          </ac:spMkLst>
        </pc:spChg>
        <pc:spChg chg="add del mod">
          <ac:chgData name="Shing Lee" userId="40eb904c-3f27-44cc-b20a-156bdec2932f" providerId="ADAL" clId="{3578BB5F-3220-486B-ABF5-CE01BF325DFF}" dt="2023-04-04T04:56:38.897" v="226" actId="478"/>
          <ac:spMkLst>
            <pc:docMk/>
            <pc:sldMk cId="457619569" sldId="2147479946"/>
            <ac:spMk id="12" creationId="{214E43EE-FA3A-10D7-289B-022C1EDCA7CA}"/>
          </ac:spMkLst>
        </pc:spChg>
        <pc:spChg chg="add mod">
          <ac:chgData name="Shing Lee" userId="40eb904c-3f27-44cc-b20a-156bdec2932f" providerId="ADAL" clId="{3578BB5F-3220-486B-ABF5-CE01BF325DFF}" dt="2023-04-04T04:57:06.383" v="232" actId="1076"/>
          <ac:spMkLst>
            <pc:docMk/>
            <pc:sldMk cId="457619569" sldId="2147479946"/>
            <ac:spMk id="14" creationId="{37894A1B-A457-F617-6250-C9F9130CADFD}"/>
          </ac:spMkLst>
        </pc:spChg>
        <pc:picChg chg="add mod">
          <ac:chgData name="Shing Lee" userId="40eb904c-3f27-44cc-b20a-156bdec2932f" providerId="ADAL" clId="{3578BB5F-3220-486B-ABF5-CE01BF325DFF}" dt="2023-04-04T04:57:17.104" v="234" actId="1076"/>
          <ac:picMkLst>
            <pc:docMk/>
            <pc:sldMk cId="457619569" sldId="2147479946"/>
            <ac:picMk id="3" creationId="{79345686-0B8C-60AC-11E9-5D3E6297B7E6}"/>
          </ac:picMkLst>
        </pc:picChg>
        <pc:picChg chg="del">
          <ac:chgData name="Shing Lee" userId="40eb904c-3f27-44cc-b20a-156bdec2932f" providerId="ADAL" clId="{3578BB5F-3220-486B-ABF5-CE01BF325DFF}" dt="2023-04-04T04:54:18.088" v="195" actId="478"/>
          <ac:picMkLst>
            <pc:docMk/>
            <pc:sldMk cId="457619569" sldId="2147479946"/>
            <ac:picMk id="8" creationId="{E9E8E63C-6CE4-343B-C2C6-F0DAAE9D866C}"/>
          </ac:picMkLst>
        </pc:picChg>
      </pc:sldChg>
      <pc:sldChg chg="addSp delSp modSp mod">
        <pc:chgData name="Shing Lee" userId="40eb904c-3f27-44cc-b20a-156bdec2932f" providerId="ADAL" clId="{3578BB5F-3220-486B-ABF5-CE01BF325DFF}" dt="2023-04-04T04:51:39.972" v="181" actId="478"/>
        <pc:sldMkLst>
          <pc:docMk/>
          <pc:sldMk cId="149618412" sldId="2147479947"/>
        </pc:sldMkLst>
        <pc:spChg chg="del mod">
          <ac:chgData name="Shing Lee" userId="40eb904c-3f27-44cc-b20a-156bdec2932f" providerId="ADAL" clId="{3578BB5F-3220-486B-ABF5-CE01BF325DFF}" dt="2023-04-04T04:51:39.972" v="181" actId="478"/>
          <ac:spMkLst>
            <pc:docMk/>
            <pc:sldMk cId="149618412" sldId="2147479947"/>
            <ac:spMk id="2" creationId="{C347A462-2AE9-AD2C-F087-8DBB987CE1C5}"/>
          </ac:spMkLst>
        </pc:spChg>
        <pc:spChg chg="mod">
          <ac:chgData name="Shing Lee" userId="40eb904c-3f27-44cc-b20a-156bdec2932f" providerId="ADAL" clId="{3578BB5F-3220-486B-ABF5-CE01BF325DFF}" dt="2023-04-04T04:49:52.398" v="163" actId="20577"/>
          <ac:spMkLst>
            <pc:docMk/>
            <pc:sldMk cId="149618412" sldId="2147479947"/>
            <ac:spMk id="6" creationId="{3E0DD5F7-A29F-0A51-52E6-05C1D82EE2C2}"/>
          </ac:spMkLst>
        </pc:spChg>
        <pc:graphicFrameChg chg="del">
          <ac:chgData name="Shing Lee" userId="40eb904c-3f27-44cc-b20a-156bdec2932f" providerId="ADAL" clId="{3578BB5F-3220-486B-ABF5-CE01BF325DFF}" dt="2023-04-04T04:50:42.718" v="164" actId="478"/>
          <ac:graphicFrameMkLst>
            <pc:docMk/>
            <pc:sldMk cId="149618412" sldId="2147479947"/>
            <ac:graphicFrameMk id="3" creationId="{6F05048C-45CA-AE5A-BF78-B0FDCC5EB10D}"/>
          </ac:graphicFrameMkLst>
        </pc:graphicFrameChg>
        <pc:graphicFrameChg chg="add mod modGraphic">
          <ac:chgData name="Shing Lee" userId="40eb904c-3f27-44cc-b20a-156bdec2932f" providerId="ADAL" clId="{3578BB5F-3220-486B-ABF5-CE01BF325DFF}" dt="2023-04-04T04:51:35.337" v="180" actId="20577"/>
          <ac:graphicFrameMkLst>
            <pc:docMk/>
            <pc:sldMk cId="149618412" sldId="2147479947"/>
            <ac:graphicFrameMk id="7" creationId="{0D6FB642-9C29-7EE8-D6F3-B9B868E499A6}"/>
          </ac:graphicFrameMkLst>
        </pc:graphicFrameChg>
      </pc:sldChg>
      <pc:sldChg chg="modSp mod">
        <pc:chgData name="Shing Lee" userId="40eb904c-3f27-44cc-b20a-156bdec2932f" providerId="ADAL" clId="{3578BB5F-3220-486B-ABF5-CE01BF325DFF}" dt="2023-04-04T05:03:30.727" v="415" actId="5793"/>
        <pc:sldMkLst>
          <pc:docMk/>
          <pc:sldMk cId="1164124051" sldId="2147479948"/>
        </pc:sldMkLst>
        <pc:spChg chg="mod">
          <ac:chgData name="Shing Lee" userId="40eb904c-3f27-44cc-b20a-156bdec2932f" providerId="ADAL" clId="{3578BB5F-3220-486B-ABF5-CE01BF325DFF}" dt="2023-04-04T05:03:13.510" v="414" actId="20577"/>
          <ac:spMkLst>
            <pc:docMk/>
            <pc:sldMk cId="1164124051" sldId="2147479948"/>
            <ac:spMk id="2" creationId="{C347A462-2AE9-AD2C-F087-8DBB987CE1C5}"/>
          </ac:spMkLst>
        </pc:spChg>
        <pc:spChg chg="mod">
          <ac:chgData name="Shing Lee" userId="40eb904c-3f27-44cc-b20a-156bdec2932f" providerId="ADAL" clId="{3578BB5F-3220-486B-ABF5-CE01BF325DFF}" dt="2023-04-04T04:57:53.198" v="248" actId="20577"/>
          <ac:spMkLst>
            <pc:docMk/>
            <pc:sldMk cId="1164124051" sldId="2147479948"/>
            <ac:spMk id="6" creationId="{3E0DD5F7-A29F-0A51-52E6-05C1D82EE2C2}"/>
          </ac:spMkLst>
        </pc:spChg>
        <pc:graphicFrameChg chg="modGraphic">
          <ac:chgData name="Shing Lee" userId="40eb904c-3f27-44cc-b20a-156bdec2932f" providerId="ADAL" clId="{3578BB5F-3220-486B-ABF5-CE01BF325DFF}" dt="2023-04-04T05:03:30.727" v="415" actId="5793"/>
          <ac:graphicFrameMkLst>
            <pc:docMk/>
            <pc:sldMk cId="1164124051" sldId="2147479948"/>
            <ac:graphicFrameMk id="3" creationId="{6F05048C-45CA-AE5A-BF78-B0FDCC5EB10D}"/>
          </ac:graphicFrameMkLst>
        </pc:graphicFrameChg>
      </pc:sldChg>
      <pc:sldChg chg="modSp mod modNotesTx">
        <pc:chgData name="Shing Lee" userId="40eb904c-3f27-44cc-b20a-156bdec2932f" providerId="ADAL" clId="{3578BB5F-3220-486B-ABF5-CE01BF325DFF}" dt="2023-04-04T05:09:13.505" v="517" actId="1076"/>
        <pc:sldMkLst>
          <pc:docMk/>
          <pc:sldMk cId="1494296425" sldId="2147479949"/>
        </pc:sldMkLst>
        <pc:spChg chg="mod">
          <ac:chgData name="Shing Lee" userId="40eb904c-3f27-44cc-b20a-156bdec2932f" providerId="ADAL" clId="{3578BB5F-3220-486B-ABF5-CE01BF325DFF}" dt="2023-04-04T05:04:46.764" v="468" actId="20577"/>
          <ac:spMkLst>
            <pc:docMk/>
            <pc:sldMk cId="1494296425" sldId="2147479949"/>
            <ac:spMk id="11" creationId="{6B84A85F-160D-F6DB-EFEE-2587AECDF573}"/>
          </ac:spMkLst>
        </pc:spChg>
        <pc:graphicFrameChg chg="mod modGraphic">
          <ac:chgData name="Shing Lee" userId="40eb904c-3f27-44cc-b20a-156bdec2932f" providerId="ADAL" clId="{3578BB5F-3220-486B-ABF5-CE01BF325DFF}" dt="2023-04-04T05:09:13.505" v="517" actId="1076"/>
          <ac:graphicFrameMkLst>
            <pc:docMk/>
            <pc:sldMk cId="1494296425" sldId="2147479949"/>
            <ac:graphicFrameMk id="9" creationId="{9E3BF483-3AC7-BDDC-3149-C65CC7A50F6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rest/api/cognitiveservices/azureopenaistable/deployments/create?tabs=HTT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azure/cognitive-services/openai/referenc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learn.microsoft.com/en-us/rest/api/cognitiveservices/azureopenaistable/deployments/create?tabs=HTTP"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10</a:t>
            </a:fld>
            <a:endParaRPr lang="en-US"/>
          </a:p>
        </p:txBody>
      </p:sp>
    </p:spTree>
    <p:extLst>
      <p:ext uri="{BB962C8B-B14F-4D97-AF65-F5344CB8AC3E}">
        <p14:creationId xmlns:p14="http://schemas.microsoft.com/office/powerpoint/2010/main" val="121157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Deployments - Create - REST API (Azure Cognitive Services) | Microsoft Learn</a:t>
            </a:r>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11</a:t>
            </a:fld>
            <a:endParaRPr lang="en-US"/>
          </a:p>
        </p:txBody>
      </p:sp>
    </p:spTree>
    <p:extLst>
      <p:ext uri="{BB962C8B-B14F-4D97-AF65-F5344CB8AC3E}">
        <p14:creationId xmlns:p14="http://schemas.microsoft.com/office/powerpoint/2010/main" val="245548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2</a:t>
            </a:fld>
            <a:endParaRPr lang="en-US"/>
          </a:p>
        </p:txBody>
      </p:sp>
    </p:spTree>
    <p:extLst>
      <p:ext uri="{BB962C8B-B14F-4D97-AF65-F5344CB8AC3E}">
        <p14:creationId xmlns:p14="http://schemas.microsoft.com/office/powerpoint/2010/main" val="926771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pPr>
            <a:r>
              <a:rPr lang="en-US" sz="882" dirty="0">
                <a:solidFill>
                  <a:prstClr val="black"/>
                </a:solidFill>
                <a:latin typeface="Segoe UI Light" pitchFamily="34" charset="0"/>
              </a:rPr>
              <a:t>https://learn.microsoft.com/</a:t>
            </a:r>
            <a:r>
              <a:rPr lang="en-US" altLang="zh-CN" sz="882" dirty="0">
                <a:solidFill>
                  <a:prstClr val="black"/>
                </a:solidFill>
                <a:latin typeface="Segoe UI Light" pitchFamily="34" charset="0"/>
              </a:rPr>
              <a:t>zh-cn</a:t>
            </a:r>
            <a:r>
              <a:rPr lang="en-US" sz="882" dirty="0">
                <a:solidFill>
                  <a:prstClr val="black"/>
                </a:solidFill>
                <a:latin typeface="Segoe UI Light" pitchFamily="34" charset="0"/>
              </a:rPr>
              <a:t>/azure/cognitive-services/openai/reference</a:t>
            </a:r>
          </a:p>
          <a:p>
            <a:pPr lvl="0" defTabSz="914460">
              <a:lnSpc>
                <a:spcPct val="90000"/>
              </a:lnSpc>
              <a:spcAft>
                <a:spcPts val="333"/>
              </a:spcAft>
            </a:pPr>
            <a:r>
              <a:rPr lang="en-US" sz="882" dirty="0">
                <a:solidFill>
                  <a:prstClr val="black"/>
                </a:solidFill>
                <a:latin typeface="Segoe UI Light" pitchFamily="34" charset="0"/>
              </a:rPr>
              <a:t>https://learn.microsoft.com/</a:t>
            </a:r>
            <a:r>
              <a:rPr lang="en-US" altLang="zh-CN" sz="882" dirty="0">
                <a:solidFill>
                  <a:prstClr val="black"/>
                </a:solidFill>
                <a:latin typeface="Segoe UI Light" pitchFamily="34" charset="0"/>
              </a:rPr>
              <a:t>zh-cn</a:t>
            </a:r>
            <a:r>
              <a:rPr lang="en-US" sz="882" dirty="0">
                <a:solidFill>
                  <a:prstClr val="black"/>
                </a:solidFill>
                <a:latin typeface="Segoe UI Light" pitchFamily="34" charset="0"/>
              </a:rPr>
              <a:t>/rest/api/cognitiveservices/azureopenaistable/deployments/create?tabs=HTTP</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AI BUILDER CONNECTOR</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1100" dirty="0">
                <a:hlinkClick r:id="rId3"/>
              </a:rPr>
              <a:t>Azure </a:t>
            </a:r>
            <a:r>
              <a:rPr lang="en-US" sz="1100" dirty="0" err="1">
                <a:hlinkClick r:id="rId3"/>
              </a:rPr>
              <a:t>OpenAI</a:t>
            </a:r>
            <a:r>
              <a:rPr lang="en-US" sz="1100" dirty="0">
                <a:hlinkClick r:id="rId3"/>
              </a:rPr>
              <a:t> Service REST API reference - Azure </a:t>
            </a:r>
            <a:r>
              <a:rPr lang="en-US" sz="1100" dirty="0" err="1">
                <a:hlinkClick r:id="rId3"/>
              </a:rPr>
              <a:t>OpenAI</a:t>
            </a:r>
            <a:r>
              <a:rPr lang="en-US" sz="1100" dirty="0">
                <a:hlinkClick r:id="rId3"/>
              </a:rPr>
              <a:t> | Microsoft Learn</a:t>
            </a:r>
            <a:endParaRPr lang="en-US" sz="882" dirty="0">
              <a:solidFill>
                <a:prstClr val="black"/>
              </a:solidFill>
              <a:latin typeface="Segoe UI Light" pitchFamily="34" charset="0"/>
            </a:endParaRPr>
          </a:p>
          <a:p>
            <a:pPr lvl="0" defTabSz="914460">
              <a:lnSpc>
                <a:spcPct val="90000"/>
              </a:lnSpc>
              <a:spcAft>
                <a:spcPts val="333"/>
              </a:spcAft>
            </a:pPr>
            <a:r>
              <a:rPr lang="en-US" sz="1100" dirty="0">
                <a:hlinkClick r:id="rId4"/>
              </a:rPr>
              <a:t>Deployments - Create - REST API (Azure Cognitive Services) | Microsoft Learn</a:t>
            </a: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216631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4</a:t>
            </a:fld>
            <a:endParaRPr lang="en-US"/>
          </a:p>
        </p:txBody>
      </p:sp>
    </p:spTree>
    <p:extLst>
      <p:ext uri="{BB962C8B-B14F-4D97-AF65-F5344CB8AC3E}">
        <p14:creationId xmlns:p14="http://schemas.microsoft.com/office/powerpoint/2010/main" val="165350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5</a:t>
            </a:fld>
            <a:endParaRPr lang="en-US"/>
          </a:p>
        </p:txBody>
      </p:sp>
    </p:spTree>
    <p:extLst>
      <p:ext uri="{BB962C8B-B14F-4D97-AF65-F5344CB8AC3E}">
        <p14:creationId xmlns:p14="http://schemas.microsoft.com/office/powerpoint/2010/main" val="64309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6</a:t>
            </a:fld>
            <a:endParaRPr lang="en-US"/>
          </a:p>
        </p:txBody>
      </p:sp>
    </p:spTree>
    <p:extLst>
      <p:ext uri="{BB962C8B-B14F-4D97-AF65-F5344CB8AC3E}">
        <p14:creationId xmlns:p14="http://schemas.microsoft.com/office/powerpoint/2010/main" val="1333450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7</a:t>
            </a:fld>
            <a:endParaRPr lang="en-US"/>
          </a:p>
        </p:txBody>
      </p:sp>
    </p:spTree>
    <p:extLst>
      <p:ext uri="{BB962C8B-B14F-4D97-AF65-F5344CB8AC3E}">
        <p14:creationId xmlns:p14="http://schemas.microsoft.com/office/powerpoint/2010/main" val="140636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8</a:t>
            </a:fld>
            <a:endParaRPr lang="en-US"/>
          </a:p>
        </p:txBody>
      </p:sp>
    </p:spTree>
    <p:extLst>
      <p:ext uri="{BB962C8B-B14F-4D97-AF65-F5344CB8AC3E}">
        <p14:creationId xmlns:p14="http://schemas.microsoft.com/office/powerpoint/2010/main" val="1356383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9</a:t>
            </a:fld>
            <a:endParaRPr lang="en-US"/>
          </a:p>
        </p:txBody>
      </p:sp>
    </p:spTree>
    <p:extLst>
      <p:ext uri="{BB962C8B-B14F-4D97-AF65-F5344CB8AC3E}">
        <p14:creationId xmlns:p14="http://schemas.microsoft.com/office/powerpoint/2010/main" val="1205884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11/05/2023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873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4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3701457633"/>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30917072"/>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1718290716"/>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4041827"/>
      </p:ext>
    </p:extLst>
  </p:cSld>
  <p:clrMapOvr>
    <a:masterClrMapping/>
  </p:clrMapOvr>
  <p:transition>
    <p:fade/>
  </p:transition>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194355"/>
      </p:ext>
    </p:extLst>
  </p:cSld>
  <p:clrMapOvr>
    <a:masterClrMapping/>
  </p:clrMapOvr>
  <p:transition>
    <p:fade/>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7565543"/>
      </p:ext>
    </p:extLst>
  </p:cSld>
  <p:clrMapOvr>
    <a:masterClrMapping/>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8293082"/>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42269748"/>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272742267"/>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3273460770"/>
      </p:ext>
    </p:extLst>
  </p:cSld>
  <p:clrMapOvr>
    <a:masterClrMapping/>
  </p:clrMapOvr>
  <p:transition>
    <p:fade/>
  </p:transition>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2327586379"/>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39830306"/>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97464853"/>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397541917"/>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50903313"/>
      </p:ext>
    </p:extLst>
  </p:cSld>
  <p:clrMapOvr>
    <a:masterClrMapping/>
  </p:clrMapOvr>
  <p:transition>
    <p:fade/>
  </p:transition>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98405798"/>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51458327"/>
      </p:ext>
    </p:extLst>
  </p:cSld>
  <p:clrMapOvr>
    <a:masterClrMapping/>
  </p:clrMapOvr>
  <p:transition>
    <p:fade/>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0980641"/>
      </p:ext>
    </p:extLst>
  </p:cSld>
  <p:clrMapOvr>
    <a:masterClrMapping/>
  </p:clrMapOvr>
  <p:transition>
    <p:fade/>
  </p:transition>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2143392"/>
      </p:ext>
    </p:extLst>
  </p:cSld>
  <p:clrMapOvr>
    <a:masterClrMapping/>
  </p:clrMapOvr>
  <p:transition>
    <p:fade/>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25904688"/>
      </p:ext>
    </p:extLst>
  </p:cSld>
  <p:clrMapOvr>
    <a:masterClrMapping/>
  </p:clrMapOvr>
  <p:transition>
    <p:fade/>
  </p:transition>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6395166"/>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66630534"/>
      </p:ext>
    </p:extLst>
  </p:cSld>
  <p:clrMapOvr>
    <a:masterClrMapping/>
  </p:clrMapOvr>
  <p:transition>
    <p:fade/>
  </p:transition>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7212941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4528096"/>
      </p:ext>
    </p:extLst>
  </p:cSld>
  <p:clrMapOvr>
    <a:masterClrMapping/>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4115382"/>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9353916"/>
      </p:ext>
    </p:extLst>
  </p:cSld>
  <p:clrMapOvr>
    <a:masterClrMapping/>
  </p:clrMapOvr>
  <p:transition>
    <p:fade/>
  </p:transition>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0519174"/>
      </p:ext>
    </p:extLst>
  </p:cSld>
  <p:clrMapOvr>
    <a:masterClrMapping/>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8535482"/>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3155584857"/>
      </p:ext>
    </p:extLst>
  </p:cSld>
  <p:clrMapOvr>
    <a:masterClrMapping/>
  </p:clrMapOvr>
  <p:transition>
    <p:fade/>
  </p:transition>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046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C3DE-578F-5C21-E932-0EF2A49E90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F0FEA-851C-0B5E-D816-084D0F47D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84638-432F-F054-9BBB-50838C2A4506}"/>
              </a:ext>
            </a:extLst>
          </p:cNvPr>
          <p:cNvSpPr>
            <a:spLocks noGrp="1"/>
          </p:cNvSpPr>
          <p:nvPr>
            <p:ph type="dt" sz="half" idx="10"/>
          </p:nvPr>
        </p:nvSpPr>
        <p:spPr/>
        <p:txBody>
          <a:bodyPr/>
          <a:lstStyle/>
          <a:p>
            <a:fld id="{4A69480B-331C-413A-831F-20321A646A11}" type="datetimeFigureOut">
              <a:rPr lang="en-US" smtClean="0"/>
              <a:t>5/11/2023</a:t>
            </a:fld>
            <a:endParaRPr lang="en-US"/>
          </a:p>
        </p:txBody>
      </p:sp>
      <p:sp>
        <p:nvSpPr>
          <p:cNvPr id="5" name="Footer Placeholder 4">
            <a:extLst>
              <a:ext uri="{FF2B5EF4-FFF2-40B4-BE49-F238E27FC236}">
                <a16:creationId xmlns:a16="http://schemas.microsoft.com/office/drawing/2014/main" id="{26C7BA2D-684D-B25A-4232-69152430B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CF972-BDFB-5C5F-F05D-6698BF3B3611}"/>
              </a:ext>
            </a:extLst>
          </p:cNvPr>
          <p:cNvSpPr>
            <a:spLocks noGrp="1"/>
          </p:cNvSpPr>
          <p:nvPr>
            <p:ph type="sldNum" sz="quarter" idx="12"/>
          </p:nvPr>
        </p:nvSpPr>
        <p:spPr/>
        <p:txBody>
          <a:bodyPr/>
          <a:lstStyle/>
          <a:p>
            <a:fld id="{50019D1F-99FB-4A33-B5A9-3E162B5943B7}" type="slidenum">
              <a:rPr lang="en-US" smtClean="0"/>
              <a:t>‹#›</a:t>
            </a:fld>
            <a:endParaRPr lang="en-US"/>
          </a:p>
        </p:txBody>
      </p:sp>
    </p:spTree>
    <p:extLst>
      <p:ext uri="{BB962C8B-B14F-4D97-AF65-F5344CB8AC3E}">
        <p14:creationId xmlns:p14="http://schemas.microsoft.com/office/powerpoint/2010/main" val="288796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5/11/2023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1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image" Target="../media/image15.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11.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9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1.emf"/><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1.emf"/><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6.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1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emf"/><Relationship Id="rId4" Type="http://schemas.openxmlformats.org/officeDocument/2006/relationships/slideLayout" Target="../slideLayouts/slideLayout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6.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emf"/><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7.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5.xml"/><Relationship Id="rId7" Type="http://schemas.openxmlformats.org/officeDocument/2006/relationships/image" Target="../media/image10.emf"/><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theme" Target="../theme/theme9.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54615337"/>
      </p:ext>
    </p:extLst>
  </p:cSld>
  <p:clrMap bg1="lt1" tx1="dk1" bg2="lt2" tx2="dk2" accent1="accent1" accent2="accent2" accent3="accent3" accent4="accent4" accent5="accent5" accent6="accent6" hlink="hlink" folHlink="folHlink"/>
  <p:sldLayoutIdLst>
    <p:sldLayoutId id="2147496511" r:id="rId1"/>
    <p:sldLayoutId id="2147496512" r:id="rId2"/>
    <p:sldLayoutId id="2147496513" r:id="rId3"/>
    <p:sldLayoutId id="2147496514" r:id="rId4"/>
    <p:sldLayoutId id="2147496515" r:id="rId5"/>
    <p:sldLayoutId id="2147496516" r:id="rId6"/>
    <p:sldLayoutId id="2147496517" r:id="rId7"/>
    <p:sldLayoutId id="2147496518" r:id="rId8"/>
    <p:sldLayoutId id="2147496519" r:id="rId9"/>
    <p:sldLayoutId id="2147496520" r:id="rId10"/>
    <p:sldLayoutId id="2147496521" r:id="rId11"/>
    <p:sldLayoutId id="2147496522" r:id="rId12"/>
    <p:sldLayoutId id="2147496523" r:id="rId13"/>
    <p:sldLayoutId id="2147496524" r:id="rId14"/>
    <p:sldLayoutId id="2147496525" r:id="rId15"/>
    <p:sldLayoutId id="2147496526" r:id="rId16"/>
    <p:sldLayoutId id="2147496527" r:id="rId17"/>
    <p:sldLayoutId id="2147496528" r:id="rId18"/>
    <p:sldLayoutId id="2147496529" r:id="rId19"/>
    <p:sldLayoutId id="2147496530" r:id="rId20"/>
    <p:sldLayoutId id="2147496531" r:id="rId21"/>
    <p:sldLayoutId id="2147496532" r:id="rId22"/>
    <p:sldLayoutId id="2147496533" r:id="rId23"/>
    <p:sldLayoutId id="2147496534" r:id="rId24"/>
    <p:sldLayoutId id="2147496535" r:id="rId25"/>
    <p:sldLayoutId id="2147496536" r:id="rId26"/>
    <p:sldLayoutId id="2147496537" r:id="rId27"/>
    <p:sldLayoutId id="2147496538" r:id="rId28"/>
    <p:sldLayoutId id="2147496539" r:id="rId29"/>
    <p:sldLayoutId id="2147496540" r:id="rId30"/>
    <p:sldLayoutId id="2147496541"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6506" r:id="rId7"/>
    <p:sldLayoutId id="2147496542" r:id="rId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azure/cognitive-services/openai/referenc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hyperlink" Target="https://github.com/Azure/azure-rest-api-specs/blob/main/specification/cognitiveservices/data-plane/AzureOpenAI/authoring/stable/2022-12-01/azureopenai.json" TargetMode="Externa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hyperlink" Target="https://learn.microsoft.com/en-us/rest/api/cognitiveservices/azureopenaistable/deployments/create?tabs=HTTP" TargetMode="External"/><Relationship Id="rId5" Type="http://schemas.openxmlformats.org/officeDocument/2006/relationships/hyperlink" Target="https://github.com/Azure/azure-rest-api-specs/blob/main/specification/cognitiveservices/data-plane/AzureOpenAI/inference/stable/2022-12-01/inference.json" TargetMode="External"/><Relationship Id="rId4" Type="http://schemas.openxmlformats.org/officeDocument/2006/relationships/hyperlink" Target="https://learn.microsoft.com/en-us/azure/cognitive-services/openai/refer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learn.microsoft.com/en-us/azure/cognitive-services/openai/concepts/content-filte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388900" y="2782669"/>
            <a:ext cx="5166079" cy="861774"/>
          </a:xfrm>
        </p:spPr>
        <p:txBody>
          <a:bodyPr/>
          <a:lstStyle/>
          <a:p>
            <a:r>
              <a:rPr lang="en-US" altLang="zh-CN" sz="2800" dirty="0"/>
              <a:t>Azure </a:t>
            </a:r>
            <a:r>
              <a:rPr lang="en-US" altLang="zh-CN" sz="2800" dirty="0" err="1"/>
              <a:t>OpenAI</a:t>
            </a:r>
            <a:r>
              <a:rPr lang="en-US" altLang="zh-CN" sz="2800" dirty="0"/>
              <a:t> Web API</a:t>
            </a:r>
            <a:br>
              <a:rPr lang="en-US" altLang="zh-CN" sz="2800" dirty="0"/>
            </a:b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Deployment API</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19302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26BCE-9E01-6CDF-9E04-32D65C457068}"/>
              </a:ext>
            </a:extLst>
          </p:cNvPr>
          <p:cNvSpPr>
            <a:spLocks noGrp="1"/>
          </p:cNvSpPr>
          <p:nvPr>
            <p:ph type="body" sz="quarter" idx="12"/>
          </p:nvPr>
        </p:nvSpPr>
        <p:spPr/>
        <p:txBody>
          <a:bodyPr/>
          <a:lstStyle/>
          <a:p>
            <a:endParaRPr lang="zh-CN" altLang="en-US"/>
          </a:p>
        </p:txBody>
      </p:sp>
      <p:sp>
        <p:nvSpPr>
          <p:cNvPr id="3" name="Text Placeholder 2">
            <a:extLst>
              <a:ext uri="{FF2B5EF4-FFF2-40B4-BE49-F238E27FC236}">
                <a16:creationId xmlns:a16="http://schemas.microsoft.com/office/drawing/2014/main" id="{0853A186-5243-B861-163C-79B011DB5924}"/>
              </a:ext>
            </a:extLst>
          </p:cNvPr>
          <p:cNvSpPr>
            <a:spLocks noGrp="1"/>
          </p:cNvSpPr>
          <p:nvPr>
            <p:ph type="body" sz="quarter" idx="13"/>
          </p:nvPr>
        </p:nvSpPr>
        <p:spPr/>
        <p:txBody>
          <a:bodyPr/>
          <a:lstStyle/>
          <a:p>
            <a:endParaRPr lang="zh-CN" altLang="en-US"/>
          </a:p>
        </p:txBody>
      </p:sp>
      <p:sp>
        <p:nvSpPr>
          <p:cNvPr id="4" name="Text Placeholder 3">
            <a:extLst>
              <a:ext uri="{FF2B5EF4-FFF2-40B4-BE49-F238E27FC236}">
                <a16:creationId xmlns:a16="http://schemas.microsoft.com/office/drawing/2014/main" id="{70CCB8B5-F72B-3164-E30F-077D8099266D}"/>
              </a:ext>
            </a:extLst>
          </p:cNvPr>
          <p:cNvSpPr>
            <a:spLocks noGrp="1"/>
          </p:cNvSpPr>
          <p:nvPr>
            <p:ph type="body" sz="quarter" idx="14"/>
          </p:nvPr>
        </p:nvSpPr>
        <p:spPr/>
        <p:txBody>
          <a:bodyPr/>
          <a:lstStyle/>
          <a:p>
            <a:endParaRPr lang="zh-CN" altLang="en-US"/>
          </a:p>
        </p:txBody>
      </p:sp>
      <p:sp>
        <p:nvSpPr>
          <p:cNvPr id="6" name="Text Placeholder 5">
            <a:extLst>
              <a:ext uri="{FF2B5EF4-FFF2-40B4-BE49-F238E27FC236}">
                <a16:creationId xmlns:a16="http://schemas.microsoft.com/office/drawing/2014/main" id="{30F86FDF-7EEA-6174-5332-F6B54B57FDB7}"/>
              </a:ext>
            </a:extLst>
          </p:cNvPr>
          <p:cNvSpPr>
            <a:spLocks noGrp="1"/>
          </p:cNvSpPr>
          <p:nvPr>
            <p:ph type="body" sz="quarter" idx="11"/>
          </p:nvPr>
        </p:nvSpPr>
        <p:spPr/>
        <p:txBody>
          <a:bodyPr/>
          <a:lstStyle/>
          <a:p>
            <a:endParaRPr lang="zh-CN" altLang="en-US"/>
          </a:p>
        </p:txBody>
      </p:sp>
      <p:graphicFrame>
        <p:nvGraphicFramePr>
          <p:cNvPr id="9" name="Table 8">
            <a:extLst>
              <a:ext uri="{FF2B5EF4-FFF2-40B4-BE49-F238E27FC236}">
                <a16:creationId xmlns:a16="http://schemas.microsoft.com/office/drawing/2014/main" id="{9E3BF483-3AC7-BDDC-3149-C65CC7A50F66}"/>
              </a:ext>
            </a:extLst>
          </p:cNvPr>
          <p:cNvGraphicFramePr>
            <a:graphicFrameLocks noGrp="1"/>
          </p:cNvGraphicFramePr>
          <p:nvPr>
            <p:extLst>
              <p:ext uri="{D42A27DB-BD31-4B8C-83A1-F6EECF244321}">
                <p14:modId xmlns:p14="http://schemas.microsoft.com/office/powerpoint/2010/main" val="1384064294"/>
              </p:ext>
            </p:extLst>
          </p:nvPr>
        </p:nvGraphicFramePr>
        <p:xfrm>
          <a:off x="555440" y="1360088"/>
          <a:ext cx="11160310" cy="5144017"/>
        </p:xfrm>
        <a:graphic>
          <a:graphicData uri="http://schemas.openxmlformats.org/drawingml/2006/table">
            <a:tbl>
              <a:tblPr firstRow="1" firstCol="1" bandRow="1">
                <a:tableStyleId>{5C22544A-7EE6-4342-B048-85BDC9FD1C3A}</a:tableStyleId>
              </a:tblPr>
              <a:tblGrid>
                <a:gridCol w="849411">
                  <a:extLst>
                    <a:ext uri="{9D8B030D-6E8A-4147-A177-3AD203B41FA5}">
                      <a16:colId xmlns:a16="http://schemas.microsoft.com/office/drawing/2014/main" val="3008886303"/>
                    </a:ext>
                  </a:extLst>
                </a:gridCol>
                <a:gridCol w="980902">
                  <a:extLst>
                    <a:ext uri="{9D8B030D-6E8A-4147-A177-3AD203B41FA5}">
                      <a16:colId xmlns:a16="http://schemas.microsoft.com/office/drawing/2014/main" val="1751043603"/>
                    </a:ext>
                  </a:extLst>
                </a:gridCol>
                <a:gridCol w="897774">
                  <a:extLst>
                    <a:ext uri="{9D8B030D-6E8A-4147-A177-3AD203B41FA5}">
                      <a16:colId xmlns:a16="http://schemas.microsoft.com/office/drawing/2014/main" val="550848617"/>
                    </a:ext>
                  </a:extLst>
                </a:gridCol>
                <a:gridCol w="1629295">
                  <a:extLst>
                    <a:ext uri="{9D8B030D-6E8A-4147-A177-3AD203B41FA5}">
                      <a16:colId xmlns:a16="http://schemas.microsoft.com/office/drawing/2014/main" val="3075247393"/>
                    </a:ext>
                  </a:extLst>
                </a:gridCol>
                <a:gridCol w="2734887">
                  <a:extLst>
                    <a:ext uri="{9D8B030D-6E8A-4147-A177-3AD203B41FA5}">
                      <a16:colId xmlns:a16="http://schemas.microsoft.com/office/drawing/2014/main" val="1256159564"/>
                    </a:ext>
                  </a:extLst>
                </a:gridCol>
                <a:gridCol w="4035039">
                  <a:extLst>
                    <a:ext uri="{9D8B030D-6E8A-4147-A177-3AD203B41FA5}">
                      <a16:colId xmlns:a16="http://schemas.microsoft.com/office/drawing/2014/main" val="1410239605"/>
                    </a:ext>
                  </a:extLst>
                </a:gridCol>
                <a:gridCol w="33002">
                  <a:extLst>
                    <a:ext uri="{9D8B030D-6E8A-4147-A177-3AD203B41FA5}">
                      <a16:colId xmlns:a16="http://schemas.microsoft.com/office/drawing/2014/main" val="2151116629"/>
                    </a:ext>
                  </a:extLst>
                </a:gridCol>
              </a:tblGrid>
              <a:tr h="144976">
                <a:tc>
                  <a:txBody>
                    <a:bodyPr/>
                    <a:lstStyle/>
                    <a:p>
                      <a:pPr marL="5080" algn="just">
                        <a:lnSpc>
                          <a:spcPct val="107000"/>
                        </a:lnSpc>
                        <a:spcAft>
                          <a:spcPts val="800"/>
                        </a:spcAft>
                      </a:pPr>
                      <a:r>
                        <a:rPr lang="en-US" altLang="zh-CN" sz="1200" b="0" i="0" kern="1200" dirty="0">
                          <a:solidFill>
                            <a:schemeClr val="tx1"/>
                          </a:solidFill>
                          <a:effectLst/>
                          <a:latin typeface="+mn-lt"/>
                          <a:ea typeface="+mn-ea"/>
                          <a:cs typeface="+mn-cs"/>
                        </a:rPr>
                        <a:t>Category</a:t>
                      </a:r>
                      <a:endParaRPr lang="zh-CN" altLang="en-US" sz="1200" b="0" i="0" kern="1200" dirty="0">
                        <a:solidFill>
                          <a:schemeClr val="tx1"/>
                        </a:solidFill>
                        <a:effectLst/>
                        <a:latin typeface="+mn-lt"/>
                        <a:ea typeface="+mn-ea"/>
                        <a:cs typeface="+mn-cs"/>
                      </a:endParaRPr>
                    </a:p>
                  </a:txBody>
                  <a:tcPr marL="2549" marR="0" marT="1809" marB="0"/>
                </a:tc>
                <a:tc>
                  <a:txBody>
                    <a:bodyPr/>
                    <a:lstStyle/>
                    <a:p>
                      <a:pPr marL="192405">
                        <a:lnSpc>
                          <a:spcPct val="107000"/>
                        </a:lnSpc>
                        <a:spcAft>
                          <a:spcPts val="800"/>
                        </a:spcAft>
                      </a:pPr>
                      <a:r>
                        <a:rPr lang="en-US" altLang="zh-CN" sz="1200" b="0" i="0" kern="1200" dirty="0">
                          <a:solidFill>
                            <a:schemeClr val="tx1"/>
                          </a:solidFill>
                          <a:effectLst/>
                          <a:latin typeface="+mn-lt"/>
                          <a:ea typeface="+mn-ea"/>
                          <a:cs typeface="+mn-cs"/>
                        </a:rPr>
                        <a:t>Name</a:t>
                      </a:r>
                      <a:endParaRPr lang="zh-CN" altLang="en-US" sz="1200" b="0" i="0" kern="1200" dirty="0">
                        <a:solidFill>
                          <a:schemeClr val="tx1"/>
                        </a:solidFill>
                        <a:effectLst/>
                        <a:latin typeface="+mn-lt"/>
                        <a:ea typeface="+mn-ea"/>
                        <a:cs typeface="+mn-cs"/>
                      </a:endParaRPr>
                    </a:p>
                  </a:txBody>
                  <a:tcPr marL="2549" marR="0" marT="1809" marB="0"/>
                </a:tc>
                <a:tc>
                  <a:txBody>
                    <a:bodyPr/>
                    <a:lstStyle/>
                    <a:p>
                      <a:pPr marL="94615">
                        <a:lnSpc>
                          <a:spcPct val="107000"/>
                        </a:lnSpc>
                        <a:spcAft>
                          <a:spcPts val="800"/>
                        </a:spcAft>
                      </a:pPr>
                      <a:r>
                        <a:rPr lang="en-US" altLang="zh-CN" sz="1200" b="0" i="0" kern="1200" dirty="0">
                          <a:solidFill>
                            <a:schemeClr val="tx1"/>
                          </a:solidFill>
                          <a:effectLst/>
                          <a:latin typeface="+mn-lt"/>
                          <a:ea typeface="+mn-ea"/>
                          <a:cs typeface="+mn-cs"/>
                        </a:rPr>
                        <a:t>Mode</a:t>
                      </a:r>
                      <a:endParaRPr lang="zh-CN" altLang="en-US" sz="1200" b="0" i="0" kern="1200" dirty="0">
                        <a:solidFill>
                          <a:schemeClr val="tx1"/>
                        </a:solidFill>
                        <a:effectLst/>
                        <a:latin typeface="+mn-lt"/>
                        <a:ea typeface="+mn-ea"/>
                        <a:cs typeface="+mn-cs"/>
                      </a:endParaRPr>
                    </a:p>
                  </a:txBody>
                  <a:tcPr marL="2549" marR="0" marT="1809" marB="0"/>
                </a:tc>
                <a:tc>
                  <a:txBody>
                    <a:bodyPr/>
                    <a:lstStyle/>
                    <a:p>
                      <a:pPr marR="12700" algn="ctr">
                        <a:lnSpc>
                          <a:spcPct val="107000"/>
                        </a:lnSpc>
                        <a:spcAft>
                          <a:spcPts val="800"/>
                        </a:spcAft>
                      </a:pPr>
                      <a:r>
                        <a:rPr lang="en-US" sz="1200" b="0" i="0" kern="1200">
                          <a:solidFill>
                            <a:schemeClr val="tx1"/>
                          </a:solidFill>
                          <a:effectLst/>
                          <a:latin typeface="+mn-lt"/>
                          <a:ea typeface="+mn-ea"/>
                          <a:cs typeface="+mn-cs"/>
                        </a:rPr>
                        <a:t>CURL</a:t>
                      </a:r>
                      <a:endParaRPr lang="zh-CN" altLang="en-US" sz="1200" b="0" i="0" kern="1200">
                        <a:solidFill>
                          <a:schemeClr val="tx1"/>
                        </a:solidFill>
                        <a:effectLst/>
                        <a:latin typeface="+mn-lt"/>
                        <a:ea typeface="+mn-ea"/>
                        <a:cs typeface="+mn-cs"/>
                      </a:endParaRPr>
                    </a:p>
                  </a:txBody>
                  <a:tcPr marL="2549" marR="0" marT="1809" marB="0"/>
                </a:tc>
                <a:tc>
                  <a:txBody>
                    <a:bodyPr/>
                    <a:lstStyle/>
                    <a:p>
                      <a:pPr marR="12065" algn="ctr">
                        <a:lnSpc>
                          <a:spcPct val="107000"/>
                        </a:lnSpc>
                        <a:spcAft>
                          <a:spcPts val="800"/>
                        </a:spcAft>
                      </a:pPr>
                      <a:r>
                        <a:rPr lang="en-US" altLang="zh-CN" sz="1200" b="0" i="0" kern="1200" dirty="0">
                          <a:solidFill>
                            <a:schemeClr val="tx1"/>
                          </a:solidFill>
                          <a:effectLst/>
                          <a:latin typeface="+mn-lt"/>
                          <a:ea typeface="+mn-ea"/>
                          <a:cs typeface="+mn-cs"/>
                        </a:rPr>
                        <a:t>Desc</a:t>
                      </a:r>
                      <a:endParaRPr lang="zh-CN" altLang="en-US" sz="1200" b="0" i="0" kern="1200" dirty="0">
                        <a:solidFill>
                          <a:schemeClr val="tx1"/>
                        </a:solidFill>
                        <a:effectLst/>
                        <a:latin typeface="+mn-lt"/>
                        <a:ea typeface="+mn-ea"/>
                        <a:cs typeface="+mn-cs"/>
                      </a:endParaRPr>
                    </a:p>
                  </a:txBody>
                  <a:tcPr marL="2549" marR="0" marT="1809" marB="0"/>
                </a:tc>
                <a:tc>
                  <a:txBody>
                    <a:bodyPr/>
                    <a:lstStyle/>
                    <a:p>
                      <a:pPr marR="11430" algn="ctr">
                        <a:lnSpc>
                          <a:spcPct val="107000"/>
                        </a:lnSpc>
                        <a:spcAft>
                          <a:spcPts val="800"/>
                        </a:spcAft>
                      </a:pPr>
                      <a:r>
                        <a:rPr lang="en-US" altLang="zh-CN" sz="1200" b="0" i="0" kern="1200" dirty="0">
                          <a:solidFill>
                            <a:schemeClr val="tx1"/>
                          </a:solidFill>
                          <a:effectLst/>
                          <a:latin typeface="+mn-lt"/>
                          <a:ea typeface="+mn-ea"/>
                          <a:cs typeface="+mn-cs"/>
                        </a:rPr>
                        <a:t>Example</a:t>
                      </a:r>
                      <a:endParaRPr lang="zh-CN" altLang="en-US" sz="1200" b="0" i="0" kern="1200" dirty="0">
                        <a:solidFill>
                          <a:schemeClr val="tx1"/>
                        </a:solidFill>
                        <a:effectLst/>
                        <a:latin typeface="+mn-lt"/>
                        <a:ea typeface="+mn-ea"/>
                        <a:cs typeface="+mn-cs"/>
                      </a:endParaRPr>
                    </a:p>
                  </a:txBody>
                  <a:tcPr marL="2549" marR="0" marT="1809" marB="0"/>
                </a:tc>
                <a:tc>
                  <a:txBody>
                    <a:bodyPr/>
                    <a:lstStyle/>
                    <a:p>
                      <a:pPr marL="635">
                        <a:lnSpc>
                          <a:spcPct val="107000"/>
                        </a:lnSpc>
                        <a:spcAft>
                          <a:spcPts val="800"/>
                        </a:spcAft>
                      </a:pPr>
                      <a:r>
                        <a:rPr lang="zh-CN" sz="700" kern="100">
                          <a:effectLst/>
                        </a:rPr>
                        <a:t>备注</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4225012602"/>
                  </a:ext>
                </a:extLst>
              </a:tr>
              <a:tr h="1419940">
                <a:tc rowSpan="4">
                  <a:txBody>
                    <a:bodyPr/>
                    <a:lstStyle/>
                    <a:p>
                      <a:pPr marL="5080" algn="just">
                        <a:lnSpc>
                          <a:spcPct val="107000"/>
                        </a:lnSpc>
                        <a:spcAft>
                          <a:spcPts val="800"/>
                        </a:spcAft>
                      </a:pPr>
                      <a:r>
                        <a:rPr lang="en-US" altLang="zh-CN" sz="1200" kern="100" dirty="0">
                          <a:solidFill>
                            <a:schemeClr val="tx1"/>
                          </a:solidFill>
                          <a:effectLst/>
                          <a:latin typeface="Calibri" panose="020F0502020204030204" pitchFamily="34" charset="0"/>
                        </a:rPr>
                        <a:t>Deployment</a:t>
                      </a:r>
                      <a:endParaRPr lang="zh-CN" altLang="en-US" sz="1200" kern="100" dirty="0">
                        <a:solidFill>
                          <a:schemeClr val="tx1"/>
                        </a:solidFill>
                        <a:effectLst/>
                        <a:latin typeface="Calibri" panose="020F0502020204030204" pitchFamily="34" charset="0"/>
                      </a:endParaRPr>
                    </a:p>
                  </a:txBody>
                  <a:tcPr marL="2549" marR="0" marT="1809" marB="0" anchor="ctr"/>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Create</a:t>
                      </a:r>
                    </a:p>
                  </a:txBody>
                  <a:tcPr marL="2549" marR="0" marT="1809" marB="0"/>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POST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a:t>
                      </a:r>
                      <a:r>
                        <a:rPr lang="en-US" altLang="zh-CN" sz="1200" b="0" i="0" kern="1200" dirty="0" err="1">
                          <a:solidFill>
                            <a:schemeClr val="dk1"/>
                          </a:solidFill>
                          <a:effectLst/>
                          <a:latin typeface="+mn-lt"/>
                          <a:ea typeface="+mn-ea"/>
                          <a:cs typeface="+mn-cs"/>
                        </a:rPr>
                        <a:t>deployments?api-version</a:t>
                      </a:r>
                      <a:r>
                        <a:rPr lang="en-US" altLang="zh-CN" sz="1200" b="0" i="0" kern="1200" dirty="0">
                          <a:solidFill>
                            <a:schemeClr val="dk1"/>
                          </a:solidFill>
                          <a:effectLst/>
                          <a:latin typeface="+mn-lt"/>
                          <a:ea typeface="+mn-ea"/>
                          <a:cs typeface="+mn-cs"/>
                        </a:rPr>
                        <a:t>=2022-12-01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fontAlgn="t" latinLnBrk="0" hangingPunct="1">
                        <a:lnSpc>
                          <a:spcPct val="107000"/>
                        </a:lnSpc>
                        <a:spcAft>
                          <a:spcPts val="0"/>
                        </a:spcAft>
                      </a:pPr>
                      <a:r>
                        <a:rPr lang="en-US" altLang="zh-CN" sz="1200" b="0" i="0" kern="1200" dirty="0">
                          <a:solidFill>
                            <a:schemeClr val="dk1"/>
                          </a:solidFill>
                          <a:effectLst/>
                          <a:latin typeface="+mn-lt"/>
                          <a:ea typeface="+mn-ea"/>
                          <a:cs typeface="+mn-cs"/>
                        </a:rPr>
                        <a:t>Creates a new deployment for the Azure </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 resource according to the given specification.</a:t>
                      </a:r>
                      <a:endParaRPr lang="zh-CN" altLang="en-US" sz="1200" b="0" i="0" kern="1200" dirty="0">
                        <a:solidFill>
                          <a:schemeClr val="dk1"/>
                        </a:solidFill>
                        <a:effectLst/>
                        <a:latin typeface="+mn-lt"/>
                        <a:ea typeface="+mn-ea"/>
                        <a:cs typeface="+mn-cs"/>
                      </a:endParaRPr>
                    </a:p>
                  </a:txBody>
                  <a:tcPr/>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POST https://aoairesource.openai.azure.com/openai/deployments?api-version=2022-12-01 </a:t>
                      </a:r>
                    </a:p>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r>
                        <a:rPr lang="en-US" altLang="zh-CN" sz="1200" b="0" i="0" kern="1200" dirty="0" err="1">
                          <a:solidFill>
                            <a:schemeClr val="dk1"/>
                          </a:solidFill>
                          <a:effectLst/>
                          <a:latin typeface="+mn-lt"/>
                          <a:ea typeface="+mn-ea"/>
                          <a:cs typeface="+mn-cs"/>
                        </a:rPr>
                        <a:t>scale_settings</a:t>
                      </a:r>
                      <a:r>
                        <a:rPr lang="en-US" altLang="zh-CN" sz="1200" b="0" i="0" kern="1200" dirty="0">
                          <a:solidFill>
                            <a:schemeClr val="dk1"/>
                          </a:solidFill>
                          <a:effectLst/>
                          <a:latin typeface="+mn-lt"/>
                          <a:ea typeface="+mn-ea"/>
                          <a:cs typeface="+mn-cs"/>
                        </a:rPr>
                        <a:t>": { "capacity": 2, "</a:t>
                      </a:r>
                      <a:r>
                        <a:rPr lang="en-US" altLang="zh-CN" sz="1200" b="0" i="0" kern="1200" dirty="0" err="1">
                          <a:solidFill>
                            <a:schemeClr val="dk1"/>
                          </a:solidFill>
                          <a:effectLst/>
                          <a:latin typeface="+mn-lt"/>
                          <a:ea typeface="+mn-ea"/>
                          <a:cs typeface="+mn-cs"/>
                        </a:rPr>
                        <a:t>scale_type</a:t>
                      </a:r>
                      <a:r>
                        <a:rPr lang="en-US" altLang="zh-CN" sz="1200" b="0" i="0" kern="1200" dirty="0">
                          <a:solidFill>
                            <a:schemeClr val="dk1"/>
                          </a:solidFill>
                          <a:effectLst/>
                          <a:latin typeface="+mn-lt"/>
                          <a:ea typeface="+mn-ea"/>
                          <a:cs typeface="+mn-cs"/>
                        </a:rPr>
                        <a:t>": "manual" }, "model": "curie" } </a:t>
                      </a:r>
                      <a:br>
                        <a:rPr lang="en-US" altLang="zh-CN"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dirty="0">
                          <a:effectLst/>
                        </a:rPr>
                        <a:t> </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3021514828"/>
                  </a:ext>
                </a:extLst>
              </a:tr>
              <a:tr h="1180716">
                <a:tc vMerge="1">
                  <a:txBody>
                    <a:bodyPr/>
                    <a:lstStyle/>
                    <a:p>
                      <a:endParaRPr lang="zh-CN" altLang="en-US"/>
                    </a:p>
                  </a:txBody>
                  <a:tcPr/>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Delete</a:t>
                      </a:r>
                    </a:p>
                  </a:txBody>
                  <a:tcPr marL="2549" marR="0" marT="1809" marB="0"/>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DELETE</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{endpoint}/</a:t>
                      </a:r>
                      <a:r>
                        <a:rPr lang="en-US" sz="1200" b="0" i="0" kern="1200" dirty="0" err="1">
                          <a:solidFill>
                            <a:schemeClr val="dk1"/>
                          </a:solidFill>
                          <a:effectLst/>
                          <a:latin typeface="+mn-lt"/>
                          <a:ea typeface="+mn-ea"/>
                          <a:cs typeface="+mn-cs"/>
                        </a:rPr>
                        <a:t>openai</a:t>
                      </a:r>
                      <a:r>
                        <a:rPr lang="en-US" sz="1200" b="0" i="0" kern="1200" dirty="0">
                          <a:solidFill>
                            <a:schemeClr val="dk1"/>
                          </a:solidFill>
                          <a:effectLst/>
                          <a:latin typeface="+mn-lt"/>
                          <a:ea typeface="+mn-ea"/>
                          <a:cs typeface="+mn-cs"/>
                        </a:rPr>
                        <a:t>/deployments/{deployment-id}?</a:t>
                      </a:r>
                      <a:r>
                        <a:rPr lang="en-US" sz="1200" b="0" i="0" kern="1200" dirty="0" err="1">
                          <a:solidFill>
                            <a:schemeClr val="dk1"/>
                          </a:solidFill>
                          <a:effectLst/>
                          <a:latin typeface="+mn-lt"/>
                          <a:ea typeface="+mn-ea"/>
                          <a:cs typeface="+mn-cs"/>
                        </a:rPr>
                        <a:t>api</a:t>
                      </a:r>
                      <a:r>
                        <a:rPr lang="en-US"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Deletes the deployment specified by the given deployment-id.</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DELETE </a:t>
                      </a:r>
                    </a:p>
                    <a:p>
                      <a:pPr marL="635" marR="481330"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https://aoairesource.openai.azure.com/openai/deployments/deployment-afa0669ca01e4693ae3a93baf40f26d6?api-version=2022-12-01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667842962"/>
                  </a:ext>
                </a:extLst>
              </a:tr>
              <a:tr h="1144945">
                <a:tc vMerge="1">
                  <a:txBody>
                    <a:bodyPr/>
                    <a:lstStyle/>
                    <a:p>
                      <a:pPr marL="5080" algn="just">
                        <a:lnSpc>
                          <a:spcPct val="107000"/>
                        </a:lnSpc>
                        <a:spcAft>
                          <a:spcPts val="800"/>
                        </a:spcAft>
                      </a:pPr>
                      <a:r>
                        <a:rPr lang="zh-CN" sz="700" kern="100" dirty="0">
                          <a:effectLst/>
                        </a:rPr>
                        <a:t>完成</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nchor="ctr"/>
                </a:tc>
                <a:tc>
                  <a:txBody>
                    <a:bodyPr/>
                    <a:lstStyle/>
                    <a:p>
                      <a:r>
                        <a:rPr lang="en-US" altLang="zh-CN" sz="1200" b="0" i="0" kern="1200" dirty="0">
                          <a:solidFill>
                            <a:schemeClr val="dk1"/>
                          </a:solidFill>
                          <a:effectLst/>
                          <a:latin typeface="+mn-lt"/>
                          <a:ea typeface="+mn-ea"/>
                          <a:cs typeface="+mn-cs"/>
                        </a:rPr>
                        <a:t>Get</a:t>
                      </a:r>
                    </a:p>
                  </a:txBody>
                  <a:tcPr marL="2549" marR="0" marT="1809" marB="0"/>
                </a:tc>
                <a:tc>
                  <a:txBody>
                    <a:bodyPr/>
                    <a:lstStyle/>
                    <a:p>
                      <a:pPr marL="5080">
                        <a:lnSpc>
                          <a:spcPct val="107000"/>
                        </a:lnSpc>
                        <a:spcAft>
                          <a:spcPts val="800"/>
                        </a:spcAft>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1200" b="0" i="0" kern="1200" dirty="0">
                          <a:solidFill>
                            <a:schemeClr val="dk1"/>
                          </a:solidFill>
                          <a:effectLst/>
                          <a:latin typeface="+mn-lt"/>
                          <a:ea typeface="+mn-ea"/>
                          <a:cs typeface="+mn-cs"/>
                        </a:rPr>
                        <a:t>{endpoint}/</a:t>
                      </a:r>
                      <a:r>
                        <a:rPr lang="en-US" sz="1200" b="0" i="0" kern="1200" dirty="0" err="1">
                          <a:solidFill>
                            <a:schemeClr val="dk1"/>
                          </a:solidFill>
                          <a:effectLst/>
                          <a:latin typeface="+mn-lt"/>
                          <a:ea typeface="+mn-ea"/>
                          <a:cs typeface="+mn-cs"/>
                        </a:rPr>
                        <a:t>openai</a:t>
                      </a:r>
                      <a:r>
                        <a:rPr lang="en-US" sz="1200" b="0" i="0" kern="1200" dirty="0">
                          <a:solidFill>
                            <a:schemeClr val="dk1"/>
                          </a:solidFill>
                          <a:effectLst/>
                          <a:latin typeface="+mn-lt"/>
                          <a:ea typeface="+mn-ea"/>
                          <a:cs typeface="+mn-cs"/>
                        </a:rPr>
                        <a:t>/deployments/{deployment-id}?</a:t>
                      </a:r>
                      <a:r>
                        <a:rPr lang="en-US" sz="1200" b="0" i="0" kern="1200" dirty="0" err="1">
                          <a:solidFill>
                            <a:schemeClr val="dk1"/>
                          </a:solidFill>
                          <a:effectLst/>
                          <a:latin typeface="+mn-lt"/>
                          <a:ea typeface="+mn-ea"/>
                          <a:cs typeface="+mn-cs"/>
                        </a:rPr>
                        <a:t>api</a:t>
                      </a:r>
                      <a:r>
                        <a:rPr lang="en-US"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r>
                        <a:rPr lang="en-US" altLang="zh-CN" sz="1200" b="0" i="0" kern="1200" dirty="0">
                          <a:solidFill>
                            <a:schemeClr val="dk1"/>
                          </a:solidFill>
                          <a:effectLst/>
                          <a:latin typeface="+mn-lt"/>
                          <a:ea typeface="+mn-ea"/>
                          <a:cs typeface="+mn-cs"/>
                        </a:rPr>
                        <a:t>Gets details for a single deployment specified by the given deployment-id.</a:t>
                      </a:r>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GET </a:t>
                      </a:r>
                    </a:p>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https://aoairesource.openai.azure.com/openai/deployments/deployment-afa0669ca01e4693ae3a93baf40f26d6?api-version=2022-12-01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416794418"/>
                  </a:ext>
                </a:extLst>
              </a:tr>
              <a:tr h="1174992">
                <a:tc vMerge="1">
                  <a:txBody>
                    <a:bodyPr/>
                    <a:lstStyle/>
                    <a:p>
                      <a:pPr marL="5080" algn="just">
                        <a:lnSpc>
                          <a:spcPct val="107000"/>
                        </a:lnSpc>
                        <a:spcAft>
                          <a:spcPts val="800"/>
                        </a:spcAft>
                      </a:pPr>
                      <a:r>
                        <a:rPr lang="zh-CN" sz="700" kern="100" dirty="0">
                          <a:effectLst/>
                        </a:rPr>
                        <a:t>编辑</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nchor="ctr"/>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List</a:t>
                      </a: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a:t>
                      </a:r>
                      <a:r>
                        <a:rPr lang="en-US" altLang="zh-CN" sz="1200" b="0" i="0" kern="1200" dirty="0" err="1">
                          <a:solidFill>
                            <a:schemeClr val="dk1"/>
                          </a:solidFill>
                          <a:effectLst/>
                          <a:latin typeface="+mn-lt"/>
                          <a:ea typeface="+mn-ea"/>
                          <a:cs typeface="+mn-cs"/>
                        </a:rPr>
                        <a:t>deployments?api-version</a:t>
                      </a:r>
                      <a:r>
                        <a:rPr lang="en-US" altLang="zh-CN" sz="1200" b="0" i="0" kern="1200" dirty="0">
                          <a:solidFill>
                            <a:schemeClr val="dk1"/>
                          </a:solidFill>
                          <a:effectLst/>
                          <a:latin typeface="+mn-lt"/>
                          <a:ea typeface="+mn-ea"/>
                          <a:cs typeface="+mn-cs"/>
                        </a:rPr>
                        <a:t>=2022-12-01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Gets the list of deployments owned by the Azure </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 resource.</a:t>
                      </a:r>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GET </a:t>
                      </a:r>
                    </a:p>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https://aoairesource.openai.azure.com/openai/deployments?api-version=2022-12-01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dirty="0">
                          <a:effectLst/>
                        </a:rPr>
                        <a:t> </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1430587769"/>
                  </a:ext>
                </a:extLst>
              </a:tr>
            </a:tbl>
          </a:graphicData>
        </a:graphic>
      </p:graphicFrame>
      <p:sp>
        <p:nvSpPr>
          <p:cNvPr id="11" name="Title 5">
            <a:extLst>
              <a:ext uri="{FF2B5EF4-FFF2-40B4-BE49-F238E27FC236}">
                <a16:creationId xmlns:a16="http://schemas.microsoft.com/office/drawing/2014/main" id="{6B84A85F-160D-F6DB-EFEE-2587AECDF573}"/>
              </a:ext>
            </a:extLst>
          </p:cNvPr>
          <p:cNvSpPr>
            <a:spLocks noGrp="1"/>
          </p:cNvSpPr>
          <p:nvPr>
            <p:ph type="title"/>
          </p:nvPr>
        </p:nvSpPr>
        <p:spPr>
          <a:xfrm>
            <a:off x="588263" y="457200"/>
            <a:ext cx="11018520" cy="492443"/>
          </a:xfrm>
        </p:spPr>
        <p:txBody>
          <a:bodyPr/>
          <a:lstStyle/>
          <a:p>
            <a:r>
              <a:rPr lang="en-US" altLang="zh-CN" sz="3200" dirty="0"/>
              <a:t>Azure </a:t>
            </a:r>
            <a:r>
              <a:rPr lang="en-US" altLang="zh-CN" sz="3200" dirty="0" err="1"/>
              <a:t>OpenAI</a:t>
            </a:r>
            <a:r>
              <a:rPr lang="en-US" altLang="zh-CN" sz="3200" dirty="0"/>
              <a:t> Deployment API</a:t>
            </a:r>
            <a:endParaRPr lang="en-US" dirty="0">
              <a:cs typeface="Segoe UI"/>
            </a:endParaRPr>
          </a:p>
        </p:txBody>
      </p:sp>
    </p:spTree>
    <p:extLst>
      <p:ext uri="{BB962C8B-B14F-4D97-AF65-F5344CB8AC3E}">
        <p14:creationId xmlns:p14="http://schemas.microsoft.com/office/powerpoint/2010/main" val="14942964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0F86FDF-7EEA-6174-5332-F6B54B57FDB7}"/>
              </a:ext>
            </a:extLst>
          </p:cNvPr>
          <p:cNvSpPr>
            <a:spLocks noGrp="1"/>
          </p:cNvSpPr>
          <p:nvPr>
            <p:ph type="body" sz="quarter" idx="11"/>
          </p:nvPr>
        </p:nvSpPr>
        <p:spPr/>
        <p:txBody>
          <a:bodyPr/>
          <a:lstStyle/>
          <a:p>
            <a:endParaRPr lang="zh-CN" altLang="en-US"/>
          </a:p>
        </p:txBody>
      </p:sp>
      <p:graphicFrame>
        <p:nvGraphicFramePr>
          <p:cNvPr id="9" name="Table 8">
            <a:extLst>
              <a:ext uri="{FF2B5EF4-FFF2-40B4-BE49-F238E27FC236}">
                <a16:creationId xmlns:a16="http://schemas.microsoft.com/office/drawing/2014/main" id="{9E3BF483-3AC7-BDDC-3149-C65CC7A50F66}"/>
              </a:ext>
            </a:extLst>
          </p:cNvPr>
          <p:cNvGraphicFramePr>
            <a:graphicFrameLocks noGrp="1"/>
          </p:cNvGraphicFramePr>
          <p:nvPr>
            <p:extLst>
              <p:ext uri="{D42A27DB-BD31-4B8C-83A1-F6EECF244321}">
                <p14:modId xmlns:p14="http://schemas.microsoft.com/office/powerpoint/2010/main" val="1792699272"/>
              </p:ext>
            </p:extLst>
          </p:nvPr>
        </p:nvGraphicFramePr>
        <p:xfrm>
          <a:off x="388410" y="1399095"/>
          <a:ext cx="11218373" cy="4712050"/>
        </p:xfrm>
        <a:graphic>
          <a:graphicData uri="http://schemas.openxmlformats.org/drawingml/2006/table">
            <a:tbl>
              <a:tblPr firstRow="1" firstCol="1" bandRow="1">
                <a:tableStyleId>{5C22544A-7EE6-4342-B048-85BDC9FD1C3A}</a:tableStyleId>
              </a:tblPr>
              <a:tblGrid>
                <a:gridCol w="949939">
                  <a:extLst>
                    <a:ext uri="{9D8B030D-6E8A-4147-A177-3AD203B41FA5}">
                      <a16:colId xmlns:a16="http://schemas.microsoft.com/office/drawing/2014/main" val="3008886303"/>
                    </a:ext>
                  </a:extLst>
                </a:gridCol>
                <a:gridCol w="781396">
                  <a:extLst>
                    <a:ext uri="{9D8B030D-6E8A-4147-A177-3AD203B41FA5}">
                      <a16:colId xmlns:a16="http://schemas.microsoft.com/office/drawing/2014/main" val="1751043603"/>
                    </a:ext>
                  </a:extLst>
                </a:gridCol>
                <a:gridCol w="872837">
                  <a:extLst>
                    <a:ext uri="{9D8B030D-6E8A-4147-A177-3AD203B41FA5}">
                      <a16:colId xmlns:a16="http://schemas.microsoft.com/office/drawing/2014/main" val="550848617"/>
                    </a:ext>
                  </a:extLst>
                </a:gridCol>
                <a:gridCol w="2044931">
                  <a:extLst>
                    <a:ext uri="{9D8B030D-6E8A-4147-A177-3AD203B41FA5}">
                      <a16:colId xmlns:a16="http://schemas.microsoft.com/office/drawing/2014/main" val="3075247393"/>
                    </a:ext>
                  </a:extLst>
                </a:gridCol>
                <a:gridCol w="2536613">
                  <a:extLst>
                    <a:ext uri="{9D8B030D-6E8A-4147-A177-3AD203B41FA5}">
                      <a16:colId xmlns:a16="http://schemas.microsoft.com/office/drawing/2014/main" val="1256159564"/>
                    </a:ext>
                  </a:extLst>
                </a:gridCol>
                <a:gridCol w="3999727">
                  <a:extLst>
                    <a:ext uri="{9D8B030D-6E8A-4147-A177-3AD203B41FA5}">
                      <a16:colId xmlns:a16="http://schemas.microsoft.com/office/drawing/2014/main" val="1410239605"/>
                    </a:ext>
                  </a:extLst>
                </a:gridCol>
                <a:gridCol w="32930">
                  <a:extLst>
                    <a:ext uri="{9D8B030D-6E8A-4147-A177-3AD203B41FA5}">
                      <a16:colId xmlns:a16="http://schemas.microsoft.com/office/drawing/2014/main" val="2151116629"/>
                    </a:ext>
                  </a:extLst>
                </a:gridCol>
              </a:tblGrid>
              <a:tr h="0">
                <a:tc>
                  <a:txBody>
                    <a:bodyPr/>
                    <a:lstStyle/>
                    <a:p>
                      <a:pPr marL="5080" algn="just">
                        <a:lnSpc>
                          <a:spcPct val="107000"/>
                        </a:lnSpc>
                        <a:spcAft>
                          <a:spcPts val="800"/>
                        </a:spcAft>
                      </a:pPr>
                      <a:r>
                        <a:rPr lang="en-US" altLang="zh-CN" sz="1200" b="0" i="0" kern="1200" dirty="0">
                          <a:solidFill>
                            <a:schemeClr val="tx1"/>
                          </a:solidFill>
                          <a:effectLst/>
                          <a:latin typeface="+mn-lt"/>
                          <a:ea typeface="+mn-ea"/>
                          <a:cs typeface="+mn-cs"/>
                        </a:rPr>
                        <a:t>Category</a:t>
                      </a:r>
                      <a:endParaRPr lang="zh-CN" altLang="en-US" sz="1200" b="0" i="0" kern="1200" dirty="0">
                        <a:solidFill>
                          <a:schemeClr val="tx1"/>
                        </a:solidFill>
                        <a:effectLst/>
                        <a:latin typeface="+mn-lt"/>
                        <a:ea typeface="+mn-ea"/>
                        <a:cs typeface="+mn-cs"/>
                      </a:endParaRPr>
                    </a:p>
                  </a:txBody>
                  <a:tcPr marL="2549" marR="0" marT="1809" marB="0"/>
                </a:tc>
                <a:tc>
                  <a:txBody>
                    <a:bodyPr/>
                    <a:lstStyle/>
                    <a:p>
                      <a:pPr marL="192405">
                        <a:lnSpc>
                          <a:spcPct val="107000"/>
                        </a:lnSpc>
                        <a:spcAft>
                          <a:spcPts val="800"/>
                        </a:spcAft>
                      </a:pPr>
                      <a:r>
                        <a:rPr lang="en-US" altLang="zh-CN" sz="1200" b="0" i="0" kern="1200" dirty="0">
                          <a:solidFill>
                            <a:schemeClr val="tx1"/>
                          </a:solidFill>
                          <a:effectLst/>
                          <a:latin typeface="+mn-lt"/>
                          <a:ea typeface="+mn-ea"/>
                          <a:cs typeface="+mn-cs"/>
                        </a:rPr>
                        <a:t>Name</a:t>
                      </a:r>
                      <a:endParaRPr lang="zh-CN" altLang="en-US" sz="1200" b="0" i="0" kern="1200" dirty="0">
                        <a:solidFill>
                          <a:schemeClr val="tx1"/>
                        </a:solidFill>
                        <a:effectLst/>
                        <a:latin typeface="+mn-lt"/>
                        <a:ea typeface="+mn-ea"/>
                        <a:cs typeface="+mn-cs"/>
                      </a:endParaRPr>
                    </a:p>
                  </a:txBody>
                  <a:tcPr marL="2549" marR="0" marT="1809" marB="0"/>
                </a:tc>
                <a:tc>
                  <a:txBody>
                    <a:bodyPr/>
                    <a:lstStyle/>
                    <a:p>
                      <a:pPr marL="94615">
                        <a:lnSpc>
                          <a:spcPct val="107000"/>
                        </a:lnSpc>
                        <a:spcAft>
                          <a:spcPts val="800"/>
                        </a:spcAft>
                      </a:pPr>
                      <a:r>
                        <a:rPr lang="en-US" altLang="zh-CN" sz="1200" b="0" i="0" kern="1200" dirty="0">
                          <a:solidFill>
                            <a:schemeClr val="tx1"/>
                          </a:solidFill>
                          <a:effectLst/>
                          <a:latin typeface="+mn-lt"/>
                          <a:ea typeface="+mn-ea"/>
                          <a:cs typeface="+mn-cs"/>
                        </a:rPr>
                        <a:t>Mode</a:t>
                      </a:r>
                      <a:endParaRPr lang="zh-CN" altLang="en-US" sz="1200" b="0" i="0" kern="1200" dirty="0">
                        <a:solidFill>
                          <a:schemeClr val="tx1"/>
                        </a:solidFill>
                        <a:effectLst/>
                        <a:latin typeface="+mn-lt"/>
                        <a:ea typeface="+mn-ea"/>
                        <a:cs typeface="+mn-cs"/>
                      </a:endParaRPr>
                    </a:p>
                  </a:txBody>
                  <a:tcPr marL="2549" marR="0" marT="1809" marB="0"/>
                </a:tc>
                <a:tc>
                  <a:txBody>
                    <a:bodyPr/>
                    <a:lstStyle/>
                    <a:p>
                      <a:pPr marR="12700" algn="ctr">
                        <a:lnSpc>
                          <a:spcPct val="107000"/>
                        </a:lnSpc>
                        <a:spcAft>
                          <a:spcPts val="800"/>
                        </a:spcAft>
                      </a:pPr>
                      <a:r>
                        <a:rPr lang="en-US" sz="1200" b="0" i="0" kern="1200" dirty="0">
                          <a:solidFill>
                            <a:schemeClr val="tx1"/>
                          </a:solidFill>
                          <a:effectLst/>
                          <a:latin typeface="+mn-lt"/>
                          <a:ea typeface="+mn-ea"/>
                          <a:cs typeface="+mn-cs"/>
                        </a:rPr>
                        <a:t>CURL</a:t>
                      </a:r>
                      <a:endParaRPr lang="zh-CN" altLang="en-US" sz="1200" b="0" i="0" kern="1200" dirty="0">
                        <a:solidFill>
                          <a:schemeClr val="tx1"/>
                        </a:solidFill>
                        <a:effectLst/>
                        <a:latin typeface="+mn-lt"/>
                        <a:ea typeface="+mn-ea"/>
                        <a:cs typeface="+mn-cs"/>
                      </a:endParaRPr>
                    </a:p>
                  </a:txBody>
                  <a:tcPr marL="2549" marR="0" marT="1809" marB="0"/>
                </a:tc>
                <a:tc>
                  <a:txBody>
                    <a:bodyPr/>
                    <a:lstStyle/>
                    <a:p>
                      <a:pPr marR="12065" algn="ctr">
                        <a:lnSpc>
                          <a:spcPct val="107000"/>
                        </a:lnSpc>
                        <a:spcAft>
                          <a:spcPts val="800"/>
                        </a:spcAft>
                      </a:pPr>
                      <a:r>
                        <a:rPr lang="en-US" altLang="zh-CN" sz="1200" b="0" i="0" kern="1200" dirty="0">
                          <a:solidFill>
                            <a:schemeClr val="tx1"/>
                          </a:solidFill>
                          <a:effectLst/>
                          <a:latin typeface="+mn-lt"/>
                          <a:ea typeface="+mn-ea"/>
                          <a:cs typeface="+mn-cs"/>
                        </a:rPr>
                        <a:t>Desc</a:t>
                      </a:r>
                      <a:endParaRPr lang="zh-CN" altLang="en-US" sz="1200" b="0" i="0" kern="1200" dirty="0">
                        <a:solidFill>
                          <a:schemeClr val="tx1"/>
                        </a:solidFill>
                        <a:effectLst/>
                        <a:latin typeface="+mn-lt"/>
                        <a:ea typeface="+mn-ea"/>
                        <a:cs typeface="+mn-cs"/>
                      </a:endParaRPr>
                    </a:p>
                  </a:txBody>
                  <a:tcPr marL="2549" marR="0" marT="1809" marB="0"/>
                </a:tc>
                <a:tc>
                  <a:txBody>
                    <a:bodyPr/>
                    <a:lstStyle/>
                    <a:p>
                      <a:pPr marR="11430" algn="ctr">
                        <a:lnSpc>
                          <a:spcPct val="107000"/>
                        </a:lnSpc>
                        <a:spcAft>
                          <a:spcPts val="800"/>
                        </a:spcAft>
                      </a:pPr>
                      <a:r>
                        <a:rPr lang="en-US" altLang="zh-CN" sz="1200" b="0" i="0" kern="1200" dirty="0">
                          <a:solidFill>
                            <a:schemeClr val="tx1"/>
                          </a:solidFill>
                          <a:effectLst/>
                          <a:latin typeface="+mn-lt"/>
                          <a:ea typeface="+mn-ea"/>
                          <a:cs typeface="+mn-cs"/>
                        </a:rPr>
                        <a:t>Example</a:t>
                      </a:r>
                      <a:endParaRPr lang="zh-CN" altLang="en-US" sz="1200" b="0" i="0" kern="1200" dirty="0">
                        <a:solidFill>
                          <a:schemeClr val="tx1"/>
                        </a:solidFill>
                        <a:effectLst/>
                        <a:latin typeface="+mn-lt"/>
                        <a:ea typeface="+mn-ea"/>
                        <a:cs typeface="+mn-cs"/>
                      </a:endParaRPr>
                    </a:p>
                  </a:txBody>
                  <a:tcPr marL="2549" marR="0" marT="1809" marB="0"/>
                </a:tc>
                <a:tc>
                  <a:txBody>
                    <a:bodyPr/>
                    <a:lstStyle/>
                    <a:p>
                      <a:pPr marL="635">
                        <a:lnSpc>
                          <a:spcPct val="107000"/>
                        </a:lnSpc>
                        <a:spcAft>
                          <a:spcPts val="800"/>
                        </a:spcAft>
                      </a:pPr>
                      <a:r>
                        <a:rPr lang="zh-CN" sz="700" kern="100">
                          <a:effectLst/>
                        </a:rPr>
                        <a:t>备注</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4225012602"/>
                  </a:ext>
                </a:extLst>
              </a:tr>
              <a:tr h="991110">
                <a:tc>
                  <a:txBody>
                    <a:bodyPr/>
                    <a:lstStyle/>
                    <a:p>
                      <a:pPr marL="5080" algn="just">
                        <a:lnSpc>
                          <a:spcPct val="107000"/>
                        </a:lnSpc>
                        <a:spcAft>
                          <a:spcPts val="800"/>
                        </a:spcAft>
                      </a:pPr>
                      <a:r>
                        <a:rPr lang="en-US" altLang="zh-CN" sz="1200" kern="100" dirty="0">
                          <a:solidFill>
                            <a:schemeClr val="tx1"/>
                          </a:solidFill>
                          <a:effectLst/>
                          <a:latin typeface="Calibri" panose="020F0502020204030204" pitchFamily="34" charset="0"/>
                        </a:rPr>
                        <a:t>Deployment</a:t>
                      </a:r>
                      <a:endParaRPr lang="zh-CN" altLang="en-US" sz="1200" kern="100" dirty="0">
                        <a:solidFill>
                          <a:schemeClr val="tx1"/>
                        </a:solidFill>
                        <a:effectLst/>
                        <a:latin typeface="Calibri" panose="020F0502020204030204" pitchFamily="34" charset="0"/>
                      </a:endParaRPr>
                    </a:p>
                  </a:txBody>
                  <a:tcPr marL="2549" marR="0" marT="1809" marB="0" anchor="ctr"/>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Update</a:t>
                      </a: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PATCH</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/deployments/{deployment-id}?</a:t>
                      </a:r>
                      <a:r>
                        <a:rPr lang="en-US" altLang="zh-CN" sz="1200" b="0" i="0" kern="1200" dirty="0" err="1">
                          <a:solidFill>
                            <a:schemeClr val="dk1"/>
                          </a:solidFill>
                          <a:effectLst/>
                          <a:latin typeface="+mn-lt"/>
                          <a:ea typeface="+mn-ea"/>
                          <a:cs typeface="+mn-cs"/>
                        </a:rPr>
                        <a:t>api</a:t>
                      </a:r>
                      <a:r>
                        <a:rPr lang="en-US" altLang="zh-CN"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Updates the mutable details of the deployment with the given deployment-id.</a:t>
                      </a:r>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PATCH </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https://aoairesource.openai.azure.com/openai/deployments/deployment-afa0669ca01e4693ae3a93baf40f26d6?api-version=2022-12-01</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r>
                        <a:rPr lang="en-US" altLang="zh-CN" sz="1200" b="0" i="0" kern="1200" dirty="0" err="1">
                          <a:solidFill>
                            <a:schemeClr val="dk1"/>
                          </a:solidFill>
                          <a:effectLst/>
                          <a:latin typeface="+mn-lt"/>
                          <a:ea typeface="+mn-ea"/>
                          <a:cs typeface="+mn-cs"/>
                        </a:rPr>
                        <a:t>scale_settings</a:t>
                      </a:r>
                      <a:r>
                        <a:rPr lang="en-US" altLang="zh-CN" sz="1200" b="0" i="0" kern="1200" dirty="0">
                          <a:solidFill>
                            <a:schemeClr val="dk1"/>
                          </a:solidFill>
                          <a:effectLst/>
                          <a:latin typeface="+mn-lt"/>
                          <a:ea typeface="+mn-ea"/>
                          <a:cs typeface="+mn-cs"/>
                        </a:rPr>
                        <a:t>": {</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"capacity": 1,</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r>
                        <a:rPr lang="en-US" altLang="zh-CN" sz="1200" b="0" i="0" kern="1200" dirty="0" err="1">
                          <a:solidFill>
                            <a:schemeClr val="dk1"/>
                          </a:solidFill>
                          <a:effectLst/>
                          <a:latin typeface="+mn-lt"/>
                          <a:ea typeface="+mn-ea"/>
                          <a:cs typeface="+mn-cs"/>
                        </a:rPr>
                        <a:t>scale_type</a:t>
                      </a:r>
                      <a:r>
                        <a:rPr lang="en-US" altLang="zh-CN" sz="1200" b="0" i="0" kern="1200" dirty="0">
                          <a:solidFill>
                            <a:schemeClr val="dk1"/>
                          </a:solidFill>
                          <a:effectLst/>
                          <a:latin typeface="+mn-lt"/>
                          <a:ea typeface="+mn-ea"/>
                          <a:cs typeface="+mn-cs"/>
                        </a:rPr>
                        <a:t>": "manual"</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dirty="0">
                          <a:effectLst/>
                        </a:rPr>
                        <a:t> </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510267528"/>
                  </a:ext>
                </a:extLst>
              </a:tr>
              <a:tr h="991110">
                <a:tc rowSpan="2">
                  <a:txBody>
                    <a:bodyPr/>
                    <a:lstStyle/>
                    <a:p>
                      <a:pPr marL="635" marR="248285" algn="l" defTabSz="932742" rtl="0" eaLnBrk="1" latinLnBrk="0" hangingPunct="1">
                        <a:lnSpc>
                          <a:spcPct val="107000"/>
                        </a:lnSpc>
                        <a:spcAft>
                          <a:spcPts val="0"/>
                        </a:spcAft>
                      </a:pPr>
                      <a:r>
                        <a:rPr lang="en-US" altLang="zh-CN" sz="1200" b="0" i="0" kern="1200" dirty="0">
                          <a:solidFill>
                            <a:schemeClr val="tx1"/>
                          </a:solidFill>
                          <a:effectLst/>
                          <a:latin typeface="+mn-lt"/>
                          <a:ea typeface="+mn-ea"/>
                          <a:cs typeface="+mn-cs"/>
                        </a:rPr>
                        <a:t>Model Attribute</a:t>
                      </a:r>
                      <a:endParaRPr lang="zh-CN" altLang="en-US" sz="1200" b="0" i="0" kern="1200" dirty="0">
                        <a:solidFill>
                          <a:schemeClr val="tx1"/>
                        </a:solidFill>
                        <a:effectLst/>
                        <a:latin typeface="+mn-lt"/>
                        <a:ea typeface="+mn-ea"/>
                        <a:cs typeface="+mn-cs"/>
                      </a:endParaRPr>
                    </a:p>
                  </a:txBody>
                  <a:tcPr marL="2549" marR="0" marT="1809" marB="0" anchor="ctr"/>
                </a:tc>
                <a:tc>
                  <a:txBody>
                    <a:bodyPr/>
                    <a:lstStyle/>
                    <a:p>
                      <a:pPr marL="635" marR="248285" lvl="0" indent="0" algn="l" defTabSz="932742" rtl="0" eaLnBrk="1" fontAlgn="auto" latinLnBrk="0" hangingPunct="1">
                        <a:lnSpc>
                          <a:spcPct val="107000"/>
                        </a:lnSpc>
                        <a:spcBef>
                          <a:spcPts val="0"/>
                        </a:spcBef>
                        <a:spcAft>
                          <a:spcPts val="0"/>
                        </a:spcAft>
                        <a:buClrTx/>
                        <a:buSzTx/>
                        <a:buFontTx/>
                        <a:buNone/>
                        <a:tabLst/>
                        <a:defRPr/>
                      </a:pPr>
                      <a:r>
                        <a:rPr lang="en-US" altLang="zh-CN" sz="1200" b="0" i="0" kern="1200" dirty="0">
                          <a:solidFill>
                            <a:schemeClr val="dk1"/>
                          </a:solidFill>
                          <a:effectLst/>
                          <a:latin typeface="+mn-lt"/>
                          <a:ea typeface="+mn-ea"/>
                          <a:cs typeface="+mn-cs"/>
                        </a:rPr>
                        <a:t>List</a:t>
                      </a:r>
                    </a:p>
                    <a:p>
                      <a:pPr marL="635" marR="248285" algn="l" defTabSz="932742" rtl="0" eaLnBrk="1" latinLnBrk="0" hangingPunct="1">
                        <a:lnSpc>
                          <a:spcPct val="107000"/>
                        </a:lnSpc>
                        <a:spcAft>
                          <a:spcPts val="0"/>
                        </a:spcAft>
                      </a:pPr>
                      <a:endParaRPr lang="en-US" altLang="zh-CN"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a:t>
                      </a:r>
                      <a:r>
                        <a:rPr lang="en-US" altLang="zh-CN" sz="1200" b="0" i="0" kern="1200" dirty="0" err="1">
                          <a:solidFill>
                            <a:schemeClr val="dk1"/>
                          </a:solidFill>
                          <a:effectLst/>
                          <a:latin typeface="+mn-lt"/>
                          <a:ea typeface="+mn-ea"/>
                          <a:cs typeface="+mn-cs"/>
                        </a:rPr>
                        <a:t>models?api-version</a:t>
                      </a:r>
                      <a:r>
                        <a:rPr lang="en-US" altLang="zh-CN" sz="1200" b="0" i="0" kern="1200" dirty="0">
                          <a:solidFill>
                            <a:schemeClr val="dk1"/>
                          </a:solidFill>
                          <a:effectLst/>
                          <a:latin typeface="+mn-lt"/>
                          <a:ea typeface="+mn-ea"/>
                          <a:cs typeface="+mn-cs"/>
                        </a:rPr>
                        <a:t>=2022-12-01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Gets a list of all models that are accessible by the Azure </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 resource. These include base models as well as all successfully completed fine-tuned models owned by the Azure </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 resource.</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 https://aoairesource.openai.azure.com/openai/models?api-version=2022-12-01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597901625"/>
                  </a:ext>
                </a:extLst>
              </a:tr>
              <a:tr h="991110">
                <a:tc vMerge="1">
                  <a:txBody>
                    <a:bodyPr/>
                    <a:lstStyle/>
                    <a:p>
                      <a:pPr marL="5080" algn="just">
                        <a:lnSpc>
                          <a:spcPct val="107000"/>
                        </a:lnSpc>
                        <a:spcAft>
                          <a:spcPts val="800"/>
                        </a:spcAft>
                      </a:pPr>
                      <a:endParaRPr lang="zh-CN" altLang="en-US" sz="1200" kern="100" dirty="0">
                        <a:solidFill>
                          <a:schemeClr val="tx1"/>
                        </a:solidFill>
                        <a:effectLst/>
                        <a:latin typeface="Calibri" panose="020F0502020204030204" pitchFamily="34" charset="0"/>
                      </a:endParaRPr>
                    </a:p>
                  </a:txBody>
                  <a:tcPr marL="2549" marR="0" marT="1809" marB="0" anchor="ctr"/>
                </a:tc>
                <a:tc>
                  <a:txBody>
                    <a:bodyPr/>
                    <a:lstStyle/>
                    <a:p>
                      <a:pPr marL="635" marR="248285" lvl="0" indent="0" algn="l" defTabSz="932742" rtl="0" eaLnBrk="1" fontAlgn="auto" latinLnBrk="0" hangingPunct="1">
                        <a:lnSpc>
                          <a:spcPct val="107000"/>
                        </a:lnSpc>
                        <a:spcBef>
                          <a:spcPts val="0"/>
                        </a:spcBef>
                        <a:spcAft>
                          <a:spcPts val="0"/>
                        </a:spcAft>
                        <a:buClrTx/>
                        <a:buSzTx/>
                        <a:buFontTx/>
                        <a:buNone/>
                        <a:tabLst/>
                        <a:defRPr/>
                      </a:pPr>
                      <a:r>
                        <a:rPr lang="en-US" altLang="zh-CN" sz="1200" b="0" i="0" kern="1200" dirty="0">
                          <a:solidFill>
                            <a:schemeClr val="dk1"/>
                          </a:solidFill>
                          <a:effectLst/>
                          <a:latin typeface="+mn-lt"/>
                          <a:ea typeface="+mn-ea"/>
                          <a:cs typeface="+mn-cs"/>
                        </a:rPr>
                        <a:t>Get</a:t>
                      </a:r>
                    </a:p>
                    <a:p>
                      <a:pPr marL="635" marR="248285" algn="l" defTabSz="932742" rtl="0" eaLnBrk="1" latinLnBrk="0" hangingPunct="1">
                        <a:lnSpc>
                          <a:spcPct val="107000"/>
                        </a:lnSpc>
                        <a:spcAft>
                          <a:spcPts val="0"/>
                        </a:spcAft>
                      </a:pPr>
                      <a:endParaRPr lang="en-US" altLang="zh-CN" sz="1200" b="0" i="0" kern="1200" dirty="0">
                        <a:solidFill>
                          <a:schemeClr val="dk1"/>
                        </a:solidFill>
                        <a:effectLst/>
                        <a:latin typeface="+mn-lt"/>
                        <a:ea typeface="+mn-ea"/>
                        <a:cs typeface="+mn-cs"/>
                      </a:endParaRPr>
                    </a:p>
                  </a:txBody>
                  <a:tcPr marL="2549" marR="0" marT="1809" marB="0"/>
                </a:tc>
                <a:tc>
                  <a:txBody>
                    <a:bodyPr/>
                    <a:lstStyle/>
                    <a:p>
                      <a:pPr marL="635" marR="248285" lvl="0" indent="0" algn="l" defTabSz="932742" rtl="0" eaLnBrk="1" fontAlgn="auto" latinLnBrk="0" hangingPunct="1">
                        <a:lnSpc>
                          <a:spcPct val="107000"/>
                        </a:lnSpc>
                        <a:spcBef>
                          <a:spcPts val="0"/>
                        </a:spcBef>
                        <a:spcAft>
                          <a:spcPts val="0"/>
                        </a:spcAft>
                        <a:buClrTx/>
                        <a:buSzTx/>
                        <a:buFontTx/>
                        <a:buNone/>
                        <a:tabLst/>
                        <a:defRPr/>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/models/{model-id}?</a:t>
                      </a:r>
                      <a:r>
                        <a:rPr lang="en-US" altLang="zh-CN" sz="1200" b="0" i="0" kern="1200" dirty="0" err="1">
                          <a:solidFill>
                            <a:schemeClr val="dk1"/>
                          </a:solidFill>
                          <a:effectLst/>
                          <a:latin typeface="+mn-lt"/>
                          <a:ea typeface="+mn-ea"/>
                          <a:cs typeface="+mn-cs"/>
                        </a:rPr>
                        <a:t>api</a:t>
                      </a:r>
                      <a:r>
                        <a:rPr lang="en-US" altLang="zh-CN"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Gets details for the model specified by the given </a:t>
                      </a:r>
                      <a:r>
                        <a:rPr lang="en-US" altLang="zh-CN" sz="1200" b="0" i="0" kern="1200" dirty="0" err="1">
                          <a:solidFill>
                            <a:schemeClr val="dk1"/>
                          </a:solidFill>
                          <a:effectLst/>
                          <a:latin typeface="+mn-lt"/>
                          <a:ea typeface="+mn-ea"/>
                          <a:cs typeface="+mn-cs"/>
                        </a:rPr>
                        <a:t>modelId</a:t>
                      </a:r>
                      <a:r>
                        <a:rPr lang="en-US" altLang="zh-CN" sz="1200" b="0" i="0" kern="1200" dirty="0">
                          <a:solidFill>
                            <a:schemeClr val="dk1"/>
                          </a:solidFill>
                          <a:effectLst/>
                          <a:latin typeface="+mn-lt"/>
                          <a:ea typeface="+mn-ea"/>
                          <a:cs typeface="+mn-cs"/>
                        </a:rPr>
                        <a:t>.</a:t>
                      </a:r>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 https://aoairesource.openai.azure.com/openai/models/curie?api-version=2022-12-01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245700097"/>
                  </a:ext>
                </a:extLst>
              </a:tr>
            </a:tbl>
          </a:graphicData>
        </a:graphic>
      </p:graphicFrame>
      <p:sp>
        <p:nvSpPr>
          <p:cNvPr id="11" name="Title 5">
            <a:extLst>
              <a:ext uri="{FF2B5EF4-FFF2-40B4-BE49-F238E27FC236}">
                <a16:creationId xmlns:a16="http://schemas.microsoft.com/office/drawing/2014/main" id="{6B84A85F-160D-F6DB-EFEE-2587AECDF573}"/>
              </a:ext>
            </a:extLst>
          </p:cNvPr>
          <p:cNvSpPr>
            <a:spLocks noGrp="1"/>
          </p:cNvSpPr>
          <p:nvPr>
            <p:ph type="title"/>
          </p:nvPr>
        </p:nvSpPr>
        <p:spPr>
          <a:xfrm>
            <a:off x="588263" y="457200"/>
            <a:ext cx="11018520" cy="492443"/>
          </a:xfrm>
        </p:spPr>
        <p:txBody>
          <a:bodyPr/>
          <a:lstStyle/>
          <a:p>
            <a:r>
              <a:rPr lang="en-US" altLang="zh-CN" sz="3200" dirty="0"/>
              <a:t>Azure </a:t>
            </a:r>
            <a:r>
              <a:rPr lang="en-US" altLang="zh-CN" sz="3200" dirty="0" err="1"/>
              <a:t>OpenAI</a:t>
            </a:r>
            <a:r>
              <a:rPr lang="en-US" altLang="zh-CN" sz="3200" dirty="0"/>
              <a:t> Deployment API</a:t>
            </a:r>
            <a:endParaRPr lang="en-US" dirty="0">
              <a:cs typeface="Segoe UI"/>
            </a:endParaRPr>
          </a:p>
        </p:txBody>
      </p:sp>
    </p:spTree>
    <p:extLst>
      <p:ext uri="{BB962C8B-B14F-4D97-AF65-F5344CB8AC3E}">
        <p14:creationId xmlns:p14="http://schemas.microsoft.com/office/powerpoint/2010/main" val="4601913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p:txBody>
          <a:bodyPr/>
          <a:lstStyle/>
          <a:p>
            <a:r>
              <a:rPr kumimoji="1" lang="en-US" altLang="zh-CN" dirty="0"/>
              <a:t>Agenda</a:t>
            </a:r>
            <a:endParaRPr kumimoji="1" lang="zh-CN" altLang="en-US" dirty="0"/>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715279" y="2644170"/>
            <a:ext cx="11025188" cy="877163"/>
          </a:xfrm>
        </p:spPr>
        <p:txBody>
          <a:bodyPr/>
          <a:lstStyle/>
          <a:p>
            <a:pPr marL="342900" indent="-342900" algn="l">
              <a:buFont typeface="Arial" panose="020B0604020202020204" pitchFamily="34" charset="0"/>
              <a:buChar char="•"/>
            </a:pPr>
            <a:r>
              <a:rPr kumimoji="1" lang="en-US" altLang="zh-CN" dirty="0"/>
              <a:t>Azure</a:t>
            </a:r>
            <a:r>
              <a:rPr kumimoji="1" lang="zh-CN" altLang="en-US" dirty="0"/>
              <a:t> </a:t>
            </a:r>
            <a:r>
              <a:rPr kumimoji="1" lang="en-US" altLang="zh-CN" dirty="0" err="1"/>
              <a:t>OpenAI</a:t>
            </a:r>
            <a:r>
              <a:rPr kumimoji="1" lang="zh-CN" altLang="en-US" dirty="0"/>
              <a:t> </a:t>
            </a:r>
            <a:r>
              <a:rPr kumimoji="1" lang="en-US" altLang="zh-CN" dirty="0"/>
              <a:t>Service</a:t>
            </a:r>
          </a:p>
          <a:p>
            <a:pPr marL="342900" lvl="2" indent="-342900">
              <a:buFont typeface="Arial" panose="020B0604020202020204" pitchFamily="34" charset="0"/>
              <a:buChar char="•"/>
            </a:pPr>
            <a:r>
              <a:rPr kumimoji="1" lang="en-US" altLang="zh-CN" dirty="0"/>
              <a:t>REST API (Completions &amp; embeddings)</a:t>
            </a:r>
          </a:p>
          <a:p>
            <a:pPr marL="342900" lvl="2" indent="-342900">
              <a:buFont typeface="Arial" panose="020B0604020202020204" pitchFamily="34" charset="0"/>
              <a:buChar char="•"/>
            </a:pPr>
            <a:r>
              <a:rPr kumimoji="1" lang="en-US" altLang="zh-CN" dirty="0"/>
              <a:t>REST API (authoring &amp; deployment)</a:t>
            </a:r>
            <a:endParaRPr kumimoji="1" lang="zh-CN" altLang="en-US" dirty="0"/>
          </a:p>
        </p:txBody>
      </p:sp>
      <p:sp>
        <p:nvSpPr>
          <p:cNvPr id="3" name="TextBox 2">
            <a:extLst>
              <a:ext uri="{FF2B5EF4-FFF2-40B4-BE49-F238E27FC236}">
                <a16:creationId xmlns:a16="http://schemas.microsoft.com/office/drawing/2014/main" id="{39EAD6F0-00EC-EAF5-86F7-0DFB7C400224}"/>
              </a:ext>
            </a:extLst>
          </p:cNvPr>
          <p:cNvSpPr txBox="1"/>
          <p:nvPr/>
        </p:nvSpPr>
        <p:spPr>
          <a:xfrm>
            <a:off x="715279" y="6031468"/>
            <a:ext cx="9862410" cy="369332"/>
          </a:xfrm>
          <a:prstGeom prst="rect">
            <a:avLst/>
          </a:prstGeom>
          <a:noFill/>
        </p:spPr>
        <p:txBody>
          <a:bodyPr wrap="square">
            <a:spAutoFit/>
          </a:bodyPr>
          <a:lstStyle/>
          <a:p>
            <a:r>
              <a:rPr lang="en-US" dirty="0">
                <a:hlinkClick r:id="rId3"/>
              </a:rPr>
              <a:t>Azure </a:t>
            </a:r>
            <a:r>
              <a:rPr lang="en-US" dirty="0" err="1">
                <a:hlinkClick r:id="rId3"/>
              </a:rPr>
              <a:t>OpenAI</a:t>
            </a:r>
            <a:r>
              <a:rPr lang="en-US" dirty="0">
                <a:hlinkClick r:id="rId3"/>
              </a:rPr>
              <a:t> Service REST API reference - Azure </a:t>
            </a:r>
            <a:r>
              <a:rPr lang="en-US" dirty="0" err="1">
                <a:hlinkClick r:id="rId3"/>
              </a:rPr>
              <a:t>OpenAI</a:t>
            </a:r>
            <a:r>
              <a:rPr lang="en-US" dirty="0">
                <a:hlinkClick r:id="rId3"/>
              </a:rPr>
              <a:t> | Microsoft Learn</a:t>
            </a:r>
            <a:endParaRPr lang="en-US"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a:xfrm>
            <a:off x="575481" y="1085599"/>
            <a:ext cx="11045019" cy="553998"/>
          </a:xfrm>
        </p:spPr>
        <p:txBody>
          <a:bodyPr/>
          <a:lstStyle/>
          <a:p>
            <a:r>
              <a:rPr lang="en-US" dirty="0"/>
              <a:t>Azure</a:t>
            </a:r>
            <a:r>
              <a:rPr lang="zh-CN" altLang="en-US" dirty="0"/>
              <a:t> </a:t>
            </a:r>
            <a:r>
              <a:rPr lang="en-US" altLang="zh-CN" dirty="0" err="1"/>
              <a:t>OpenAI</a:t>
            </a:r>
            <a:r>
              <a:rPr lang="zh-CN" altLang="en-US" dirty="0"/>
              <a:t> </a:t>
            </a:r>
            <a:r>
              <a:rPr lang="en-US" dirty="0"/>
              <a:t>API </a:t>
            </a:r>
            <a:r>
              <a:rPr lang="en-US" altLang="zh-CN" dirty="0"/>
              <a:t>Docs</a:t>
            </a:r>
            <a:endParaRPr lang="en-US" dirty="0"/>
          </a:p>
        </p:txBody>
      </p:sp>
      <p:sp>
        <p:nvSpPr>
          <p:cNvPr id="17" name="Rectangle 16">
            <a:extLst>
              <a:ext uri="{FF2B5EF4-FFF2-40B4-BE49-F238E27FC236}">
                <a16:creationId xmlns:a16="http://schemas.microsoft.com/office/drawing/2014/main" id="{ACB878CC-94A7-4ED0-A6E6-34F9BAEF01B0}"/>
              </a:ext>
            </a:extLst>
          </p:cNvPr>
          <p:cNvSpPr>
            <a:spLocks/>
          </p:cNvSpPr>
          <p:nvPr/>
        </p:nvSpPr>
        <p:spPr bwMode="auto">
          <a:xfrm>
            <a:off x="575481" y="2294808"/>
            <a:ext cx="11048999" cy="39703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t" anchorCtr="0" forceAA="0" compatLnSpc="1">
            <a:prstTxWarp prst="textNoShape">
              <a:avLst/>
            </a:prstTxWarp>
            <a:noAutofit/>
          </a:bodyPr>
          <a:lstStyle/>
          <a:p>
            <a:pPr marL="342900" marR="0" lvl="0" indent="-342900" algn="l" defTabSz="932472" rtl="0" eaLnBrk="1" fontAlgn="auto" latinLnBrk="0" hangingPunct="1">
              <a:lnSpc>
                <a:spcPct val="100000"/>
              </a:lnSpc>
              <a:spcBef>
                <a:spcPts val="100"/>
              </a:spcBef>
              <a:spcAft>
                <a:spcPts val="1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342900" marR="0" lvl="0" indent="-342900" algn="l" defTabSz="932472"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hlinkClick r:id="rId4"/>
              </a:rPr>
              <a:t>Completions &amp; Embeddings APIs</a:t>
            </a:r>
            <a:endPar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800100" marR="0" lvl="1" indent="-342900" algn="l" defTabSz="932472"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Completions: the model will generate one or more predicted completions based on a provided prompt.</a:t>
            </a:r>
          </a:p>
          <a:p>
            <a:pPr marL="800100" marR="0" lvl="1" indent="-342900" algn="l" defTabSz="932472"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Embedding: Get a vector representation of a given input that can be easily consumed by machine learning models and other algorithms.</a:t>
            </a:r>
          </a:p>
          <a:p>
            <a:pPr marL="800100" marR="0" lvl="1" indent="-342900" algn="l" defTabSz="932472"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Chat Completions: Create completions for chat messages with the ChatGPT (preview) and GPT-4 (preview) models.</a:t>
            </a:r>
          </a:p>
          <a:p>
            <a:pPr marL="800100" marR="0" lvl="1" indent="-342900" algn="l" defTabSz="932472"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hlinkClick r:id="rId5"/>
              </a:rPr>
              <a:t>swagger</a:t>
            </a:r>
            <a:endPar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342900" marR="0" lvl="0" indent="-342900" algn="l" defTabSz="932472" rtl="0" eaLnBrk="1" fontAlgn="auto" latinLnBrk="0" hangingPunct="1">
              <a:lnSpc>
                <a:spcPct val="100000"/>
              </a:lnSpc>
              <a:spcBef>
                <a:spcPts val="100"/>
              </a:spcBef>
              <a:spcAft>
                <a:spcPts val="1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342900" marR="0" lvl="0" indent="-342900" algn="l" defTabSz="932472"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hlinkClick r:id="rId6"/>
              </a:rPr>
              <a:t>Deployment APIs</a:t>
            </a:r>
            <a:endPar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800100" marR="0" lvl="1" indent="-342900" algn="l" defTabSz="932472"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Create, Delete, Get, List</a:t>
            </a: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Update</a:t>
            </a:r>
            <a:endPar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800100" marR="0" lvl="1" indent="-342900" algn="l" defTabSz="932472"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hlinkClick r:id="rId7"/>
              </a:rPr>
              <a:t>swagger</a:t>
            </a:r>
            <a:endPar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10" name="Footer Placeholder 3">
            <a:extLst>
              <a:ext uri="{FF2B5EF4-FFF2-40B4-BE49-F238E27FC236}">
                <a16:creationId xmlns:a16="http://schemas.microsoft.com/office/drawing/2014/main" id="{706A9472-0E0C-47F1-9D97-FE7A0DA139FF}"/>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1" name="Slide Number Placeholder 7">
            <a:extLst>
              <a:ext uri="{FF2B5EF4-FFF2-40B4-BE49-F238E27FC236}">
                <a16:creationId xmlns:a16="http://schemas.microsoft.com/office/drawing/2014/main" id="{4C520FF4-90C9-46AE-89E1-AE9E43C87FFC}"/>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CADFE29-CCB0-6CC0-197F-967F2C17EB2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61616"/>
                </a:solidFill>
                <a:effectLst/>
                <a:uLnTx/>
                <a:uFillTx/>
                <a:latin typeface="Segoe UI" panose="020B0502040204020203" pitchFamily="34" charset="0"/>
                <a:ea typeface="+mn-ea"/>
                <a:cs typeface="Segoe UI" panose="020B0502040204020203" pitchFamily="34" charset="0"/>
              </a:rPr>
              <a:t>Create completions for chat messages with the ChatGPT (preview) and GPT-4 (preview) models. Chat completions are currently only available with </a:t>
            </a:r>
            <a:r>
              <a:rPr kumimoji="0" lang="en-US" altLang="en-US" sz="900" b="0" i="0" u="none" strike="noStrike" kern="1200" cap="none" spc="0" normalizeH="0" baseline="0" noProof="0">
                <a:ln>
                  <a:noFill/>
                </a:ln>
                <a:solidFill>
                  <a:srgbClr val="161616"/>
                </a:solidFill>
                <a:effectLst/>
                <a:uLnTx/>
                <a:uFillTx/>
                <a:latin typeface="SFMono-Regular"/>
                <a:ea typeface="+mn-ea"/>
                <a:cs typeface="+mn-cs"/>
              </a:rPr>
              <a:t>api-version=2023-03-15-preview</a:t>
            </a:r>
            <a:r>
              <a:rPr kumimoji="0" lang="en-US" altLang="en-US" sz="500" b="0" i="0" u="none" strike="noStrike" kern="1200" cap="none" spc="0" normalizeH="0" baseline="0" noProof="0">
                <a:ln>
                  <a:noFill/>
                </a:ln>
                <a:solidFill>
                  <a:srgbClr val="FFFFFF"/>
                </a:solidFill>
                <a:effectLst/>
                <a:uLnTx/>
                <a:uFillTx/>
                <a:latin typeface="Segoe UI"/>
                <a:ea typeface="+mn-ea"/>
                <a:cs typeface="+mn-cs"/>
              </a:rPr>
              <a:t> </a:t>
            </a: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 name="Rectangle 2">
            <a:extLst>
              <a:ext uri="{FF2B5EF4-FFF2-40B4-BE49-F238E27FC236}">
                <a16:creationId xmlns:a16="http://schemas.microsoft.com/office/drawing/2014/main" id="{B43F922E-0472-36FB-A135-4B83246AE065}"/>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61616"/>
                </a:solidFill>
                <a:effectLst/>
                <a:uLnTx/>
                <a:uFillTx/>
                <a:latin typeface="Segoe UI" panose="020B0502040204020203" pitchFamily="34" charset="0"/>
                <a:ea typeface="+mn-ea"/>
                <a:cs typeface="Segoe UI" panose="020B0502040204020203" pitchFamily="34" charset="0"/>
              </a:rPr>
              <a:t>Create completions for chat messages with the ChatGPT (preview) and GPT-4 (preview) models. Chat completions are currently only available with </a:t>
            </a:r>
            <a:r>
              <a:rPr kumimoji="0" lang="en-US" altLang="en-US" sz="900" b="0" i="0" u="none" strike="noStrike" kern="1200" cap="none" spc="0" normalizeH="0" baseline="0" noProof="0">
                <a:ln>
                  <a:noFill/>
                </a:ln>
                <a:solidFill>
                  <a:srgbClr val="161616"/>
                </a:solidFill>
                <a:effectLst/>
                <a:uLnTx/>
                <a:uFillTx/>
                <a:latin typeface="SFMono-Regular"/>
                <a:ea typeface="+mn-ea"/>
                <a:cs typeface="+mn-cs"/>
              </a:rPr>
              <a:t>api-version=2023-03-15-preview</a:t>
            </a:r>
            <a:r>
              <a:rPr kumimoji="0" lang="en-US" altLang="en-US" sz="500" b="0" i="0" u="none" strike="noStrike" kern="1200" cap="none" spc="0" normalizeH="0" baseline="0" noProof="0">
                <a:ln>
                  <a:noFill/>
                </a:ln>
                <a:solidFill>
                  <a:srgbClr val="FFFFFF"/>
                </a:solidFill>
                <a:effectLst/>
                <a:uLnTx/>
                <a:uFillTx/>
                <a:latin typeface="Segoe UI"/>
                <a:ea typeface="+mn-ea"/>
                <a:cs typeface="+mn-cs"/>
              </a:rPr>
              <a:t> </a:t>
            </a: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5" name="Rectangle 3">
            <a:extLst>
              <a:ext uri="{FF2B5EF4-FFF2-40B4-BE49-F238E27FC236}">
                <a16:creationId xmlns:a16="http://schemas.microsoft.com/office/drawing/2014/main" id="{42374E0A-2658-3842-3ECE-DFC194758306}"/>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61616"/>
                </a:solidFill>
                <a:effectLst/>
                <a:uLnTx/>
                <a:uFillTx/>
                <a:latin typeface="Segoe UI" panose="020B0502040204020203" pitchFamily="34" charset="0"/>
                <a:ea typeface="+mn-ea"/>
                <a:cs typeface="Segoe UI" panose="020B0502040204020203" pitchFamily="34" charset="0"/>
              </a:rPr>
              <a:t>Create completions for chat messages with the ChatGPT (preview) and GPT-4 (preview) models. Chat completions are currently only available with </a:t>
            </a:r>
            <a:r>
              <a:rPr kumimoji="0" lang="en-US" altLang="en-US" sz="900" b="0" i="0" u="none" strike="noStrike" kern="1200" cap="none" spc="0" normalizeH="0" baseline="0" noProof="0">
                <a:ln>
                  <a:noFill/>
                </a:ln>
                <a:solidFill>
                  <a:srgbClr val="161616"/>
                </a:solidFill>
                <a:effectLst/>
                <a:uLnTx/>
                <a:uFillTx/>
                <a:latin typeface="SFMono-Regular"/>
                <a:ea typeface="+mn-ea"/>
                <a:cs typeface="+mn-cs"/>
              </a:rPr>
              <a:t>api-version=2023-03-15-preview</a:t>
            </a:r>
            <a:r>
              <a:rPr kumimoji="0" lang="en-US" altLang="en-US" sz="500" b="0" i="0" u="none" strike="noStrike" kern="1200" cap="none" spc="0" normalizeH="0" baseline="0" noProof="0">
                <a:ln>
                  <a:noFill/>
                </a:ln>
                <a:solidFill>
                  <a:srgbClr val="FFFFFF"/>
                </a:solidFill>
                <a:effectLst/>
                <a:uLnTx/>
                <a:uFillTx/>
                <a:latin typeface="Segoe UI"/>
                <a:ea typeface="+mn-ea"/>
                <a:cs typeface="+mn-cs"/>
              </a:rPr>
              <a:t> </a:t>
            </a: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6" name="Rectangle 4">
            <a:extLst>
              <a:ext uri="{FF2B5EF4-FFF2-40B4-BE49-F238E27FC236}">
                <a16:creationId xmlns:a16="http://schemas.microsoft.com/office/drawing/2014/main" id="{3C30133E-7BA9-7A9F-606F-9AFD9F6CAFC9}"/>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61616"/>
                </a:solidFill>
                <a:effectLst/>
                <a:uLnTx/>
                <a:uFillTx/>
                <a:latin typeface="Segoe UI" panose="020B0502040204020203" pitchFamily="34" charset="0"/>
                <a:ea typeface="+mn-ea"/>
                <a:cs typeface="Segoe UI" panose="020B0502040204020203" pitchFamily="34" charset="0"/>
              </a:rPr>
              <a:t>Create completions for chat messages with the ChatGPT (preview) and GPT-4 (preview) models. Chat completions are currently only available with </a:t>
            </a:r>
            <a:r>
              <a:rPr kumimoji="0" lang="en-US" altLang="en-US" sz="900" b="0" i="0" u="none" strike="noStrike" kern="1200" cap="none" spc="0" normalizeH="0" baseline="0" noProof="0">
                <a:ln>
                  <a:noFill/>
                </a:ln>
                <a:solidFill>
                  <a:srgbClr val="161616"/>
                </a:solidFill>
                <a:effectLst/>
                <a:uLnTx/>
                <a:uFillTx/>
                <a:latin typeface="SFMono-Regular"/>
                <a:ea typeface="+mn-ea"/>
                <a:cs typeface="+mn-cs"/>
              </a:rPr>
              <a:t>api-version=2023-03-15-preview</a:t>
            </a:r>
            <a:r>
              <a:rPr kumimoji="0" lang="en-US" altLang="en-US" sz="500" b="0" i="0" u="none" strike="noStrike" kern="1200" cap="none" spc="0" normalizeH="0" baseline="0" noProof="0">
                <a:ln>
                  <a:noFill/>
                </a:ln>
                <a:solidFill>
                  <a:srgbClr val="FFFFFF"/>
                </a:solidFill>
                <a:effectLst/>
                <a:uLnTx/>
                <a:uFillTx/>
                <a:latin typeface="Segoe UI"/>
                <a:ea typeface="+mn-ea"/>
                <a:cs typeface="+mn-cs"/>
              </a:rPr>
              <a:t> </a:t>
            </a: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custDataLst>
      <p:tags r:id="rId1"/>
    </p:custDataLst>
    <p:extLst>
      <p:ext uri="{BB962C8B-B14F-4D97-AF65-F5344CB8AC3E}">
        <p14:creationId xmlns:p14="http://schemas.microsoft.com/office/powerpoint/2010/main" val="26679094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Completion API</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394204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Completions 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文本框 6">
            <a:extLst>
              <a:ext uri="{FF2B5EF4-FFF2-40B4-BE49-F238E27FC236}">
                <a16:creationId xmlns:a16="http://schemas.microsoft.com/office/drawing/2014/main" id="{63A6B7D8-E1CF-E036-7983-9C287DA3FBD1}"/>
              </a:ext>
            </a:extLst>
          </p:cNvPr>
          <p:cNvSpPr txBox="1"/>
          <p:nvPr/>
        </p:nvSpPr>
        <p:spPr>
          <a:xfrm>
            <a:off x="752952" y="1531496"/>
            <a:ext cx="11122818" cy="3416320"/>
          </a:xfrm>
          <a:prstGeom prst="rect">
            <a:avLst/>
          </a:prstGeom>
          <a:noFill/>
        </p:spPr>
        <p:txBody>
          <a:bodyPr wrap="square">
            <a:spAutoFit/>
          </a:bodyPr>
          <a:lstStyle/>
          <a:p>
            <a:r>
              <a:rPr lang="zh-CN" altLang="en-US" dirty="0"/>
              <a:t>POST </a:t>
            </a:r>
            <a:endParaRPr lang="en-US" altLang="zh-CN" dirty="0"/>
          </a:p>
          <a:p>
            <a:endParaRPr lang="en-US" altLang="zh-CN" dirty="0"/>
          </a:p>
          <a:p>
            <a:r>
              <a:rPr lang="nn-NO" altLang="zh-CN" dirty="0"/>
              <a:t>https://</a:t>
            </a:r>
            <a:r>
              <a:rPr lang="nn-NO" altLang="zh-CN" dirty="0">
                <a:solidFill>
                  <a:srgbClr val="FF0000"/>
                </a:solidFill>
              </a:rPr>
              <a:t>{your-resource-name}</a:t>
            </a:r>
            <a:r>
              <a:rPr lang="nn-NO" altLang="zh-CN" dirty="0"/>
              <a:t>.openai.azure.com/openai/deployments/</a:t>
            </a:r>
            <a:r>
              <a:rPr lang="nn-NO" altLang="zh-CN" dirty="0">
                <a:solidFill>
                  <a:srgbClr val="FF0000"/>
                </a:solidFill>
              </a:rPr>
              <a:t>{deployment-id}</a:t>
            </a:r>
            <a:r>
              <a:rPr lang="nn-NO" altLang="zh-CN" dirty="0"/>
              <a:t>/completions?api-version=</a:t>
            </a:r>
            <a:r>
              <a:rPr lang="nn-NO" altLang="zh-CN" dirty="0">
                <a:solidFill>
                  <a:srgbClr val="FF0000"/>
                </a:solidFill>
              </a:rPr>
              <a:t>{api-version}</a:t>
            </a:r>
          </a:p>
          <a:p>
            <a:endParaRPr lang="en-US" altLang="zh-CN" dirty="0"/>
          </a:p>
          <a:p>
            <a:endParaRPr lang="en-US" altLang="zh-CN" dirty="0"/>
          </a:p>
          <a:p>
            <a:endParaRPr lang="en-US" altLang="zh-CN" dirty="0"/>
          </a:p>
          <a:p>
            <a:endParaRPr lang="en-US" altLang="zh-CN" dirty="0"/>
          </a:p>
          <a:p>
            <a:r>
              <a:rPr lang="en-US" altLang="zh-CN" b="0" dirty="0">
                <a:solidFill>
                  <a:srgbClr val="9CDCFE"/>
                </a:solidFill>
                <a:effectLst/>
                <a:latin typeface="Consolas" panose="020B0609020204030204" pitchFamily="49" charset="0"/>
              </a:rPr>
              <a:t>headers</a:t>
            </a:r>
            <a:r>
              <a:rPr lang="zh-CN" altLang="en-US" dirty="0"/>
              <a:t> </a:t>
            </a:r>
            <a:endParaRPr lang="en-US" altLang="zh-CN" dirty="0"/>
          </a:p>
          <a:p>
            <a:endParaRPr lang="en-US" altLang="zh-CN" dirty="0"/>
          </a:p>
          <a:p>
            <a:r>
              <a:rPr lang="en-US" altLang="zh-CN" dirty="0">
                <a:solidFill>
                  <a:srgbClr val="CE9178"/>
                </a:solidFill>
                <a:latin typeface="Consolas" panose="020B0609020204030204" pitchFamily="49" charset="0"/>
              </a:rPr>
              <a:t>“</a:t>
            </a:r>
            <a:r>
              <a:rPr lang="en-US" altLang="zh-CN" b="0" dirty="0" err="1">
                <a:solidFill>
                  <a:srgbClr val="CE9178"/>
                </a:solidFill>
                <a:effectLst/>
                <a:latin typeface="Consolas" panose="020B0609020204030204" pitchFamily="49" charset="0"/>
              </a:rPr>
              <a:t>api</a:t>
            </a:r>
            <a:r>
              <a:rPr lang="en-US" altLang="zh-CN" b="0" dirty="0">
                <a:solidFill>
                  <a:srgbClr val="CE9178"/>
                </a:solidFill>
                <a:effectLst/>
                <a:latin typeface="Consolas" panose="020B0609020204030204" pitchFamily="49" charset="0"/>
              </a:rPr>
              <a:t>-key”</a:t>
            </a:r>
            <a:r>
              <a:rPr lang="en-US" altLang="zh-CN" dirty="0">
                <a:solidFill>
                  <a:srgbClr val="9CDCFE"/>
                </a:solidFill>
                <a:latin typeface="Consolas" panose="020B0609020204030204" pitchFamily="49" charset="0"/>
              </a:rPr>
              <a:t>:”</a:t>
            </a:r>
            <a:r>
              <a:rPr lang="nn-NO" altLang="zh-CN" dirty="0">
                <a:solidFill>
                  <a:srgbClr val="FF0000"/>
                </a:solidFill>
              </a:rPr>
              <a:t> {secret key}</a:t>
            </a:r>
            <a:r>
              <a:rPr lang="en-US" altLang="zh-CN" dirty="0">
                <a:solidFill>
                  <a:srgbClr val="9CDCFE"/>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a:p>
            <a:endParaRPr lang="zh-CN" altLang="en-US" dirty="0"/>
          </a:p>
        </p:txBody>
      </p:sp>
      <p:pic>
        <p:nvPicPr>
          <p:cNvPr id="3" name="Picture 2">
            <a:extLst>
              <a:ext uri="{FF2B5EF4-FFF2-40B4-BE49-F238E27FC236}">
                <a16:creationId xmlns:a16="http://schemas.microsoft.com/office/drawing/2014/main" id="{62F8A50B-2961-24B4-6F1C-32D2D87626D2}"/>
              </a:ext>
            </a:extLst>
          </p:cNvPr>
          <p:cNvPicPr>
            <a:picLocks noChangeAspect="1"/>
          </p:cNvPicPr>
          <p:nvPr/>
        </p:nvPicPr>
        <p:blipFill>
          <a:blip r:embed="rId3"/>
          <a:stretch>
            <a:fillRect/>
          </a:stretch>
        </p:blipFill>
        <p:spPr>
          <a:xfrm>
            <a:off x="5377607" y="3046691"/>
            <a:ext cx="6521785" cy="2482978"/>
          </a:xfrm>
          <a:prstGeom prst="rect">
            <a:avLst/>
          </a:prstGeom>
        </p:spPr>
      </p:pic>
    </p:spTree>
    <p:extLst>
      <p:ext uri="{BB962C8B-B14F-4D97-AF65-F5344CB8AC3E}">
        <p14:creationId xmlns:p14="http://schemas.microsoft.com/office/powerpoint/2010/main" val="18145310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Completion 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文本框 6">
            <a:extLst>
              <a:ext uri="{FF2B5EF4-FFF2-40B4-BE49-F238E27FC236}">
                <a16:creationId xmlns:a16="http://schemas.microsoft.com/office/drawing/2014/main" id="{63A6B7D8-E1CF-E036-7983-9C287DA3FBD1}"/>
              </a:ext>
            </a:extLst>
          </p:cNvPr>
          <p:cNvSpPr txBox="1"/>
          <p:nvPr/>
        </p:nvSpPr>
        <p:spPr>
          <a:xfrm>
            <a:off x="752952" y="1531496"/>
            <a:ext cx="11122818" cy="923330"/>
          </a:xfrm>
          <a:prstGeom prst="rect">
            <a:avLst/>
          </a:prstGeom>
          <a:noFill/>
        </p:spPr>
        <p:txBody>
          <a:bodyPr wrap="square">
            <a:spAutoFit/>
          </a:bodyPr>
          <a:lstStyle/>
          <a:p>
            <a:r>
              <a:rPr lang="en-US" altLang="zh-CN" dirty="0"/>
              <a:t>Request Parameters </a:t>
            </a:r>
            <a:r>
              <a:rPr lang="en-US" altLang="zh-CN" dirty="0" err="1"/>
              <a:t>Json</a:t>
            </a:r>
            <a:endParaRPr lang="en-US" altLang="zh-CN" dirty="0"/>
          </a:p>
          <a:p>
            <a:endParaRPr lang="en-US" altLang="zh-CN" dirty="0"/>
          </a:p>
          <a:p>
            <a:endParaRPr lang="zh-CN" altLang="en-US" dirty="0"/>
          </a:p>
        </p:txBody>
      </p:sp>
      <p:pic>
        <p:nvPicPr>
          <p:cNvPr id="3" name="Picture 2">
            <a:extLst>
              <a:ext uri="{FF2B5EF4-FFF2-40B4-BE49-F238E27FC236}">
                <a16:creationId xmlns:a16="http://schemas.microsoft.com/office/drawing/2014/main" id="{22CF417C-CDDB-B29C-CA89-00A704007D21}"/>
              </a:ext>
            </a:extLst>
          </p:cNvPr>
          <p:cNvPicPr>
            <a:picLocks noChangeAspect="1"/>
          </p:cNvPicPr>
          <p:nvPr/>
        </p:nvPicPr>
        <p:blipFill>
          <a:blip r:embed="rId3"/>
          <a:stretch>
            <a:fillRect/>
          </a:stretch>
        </p:blipFill>
        <p:spPr>
          <a:xfrm>
            <a:off x="6096000" y="2454826"/>
            <a:ext cx="5919208" cy="2455841"/>
          </a:xfrm>
          <a:prstGeom prst="rect">
            <a:avLst/>
          </a:prstGeom>
        </p:spPr>
      </p:pic>
      <p:pic>
        <p:nvPicPr>
          <p:cNvPr id="9" name="Picture 8">
            <a:extLst>
              <a:ext uri="{FF2B5EF4-FFF2-40B4-BE49-F238E27FC236}">
                <a16:creationId xmlns:a16="http://schemas.microsoft.com/office/drawing/2014/main" id="{E9A8C6F9-CD6F-AABD-D5B7-E2A3CDF986E3}"/>
              </a:ext>
            </a:extLst>
          </p:cNvPr>
          <p:cNvPicPr>
            <a:picLocks noChangeAspect="1"/>
          </p:cNvPicPr>
          <p:nvPr/>
        </p:nvPicPr>
        <p:blipFill>
          <a:blip r:embed="rId4"/>
          <a:stretch>
            <a:fillRect/>
          </a:stretch>
        </p:blipFill>
        <p:spPr>
          <a:xfrm>
            <a:off x="817863" y="2454826"/>
            <a:ext cx="5130394" cy="2760641"/>
          </a:xfrm>
          <a:prstGeom prst="rect">
            <a:avLst/>
          </a:prstGeom>
        </p:spPr>
      </p:pic>
    </p:spTree>
    <p:extLst>
      <p:ext uri="{BB962C8B-B14F-4D97-AF65-F5344CB8AC3E}">
        <p14:creationId xmlns:p14="http://schemas.microsoft.com/office/powerpoint/2010/main" val="15264072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a:t>
            </a:r>
            <a:r>
              <a:rPr lang="en-US" altLang="zh-CN" sz="3200" dirty="0" err="1"/>
              <a:t>Copmletion</a:t>
            </a:r>
            <a:r>
              <a:rPr lang="en-US" altLang="zh-CN" sz="3200" dirty="0"/>
              <a:t> 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7" name="Table 7">
            <a:extLst>
              <a:ext uri="{FF2B5EF4-FFF2-40B4-BE49-F238E27FC236}">
                <a16:creationId xmlns:a16="http://schemas.microsoft.com/office/drawing/2014/main" id="{0D6FB642-9C29-7EE8-D6F3-B9B868E499A6}"/>
              </a:ext>
            </a:extLst>
          </p:cNvPr>
          <p:cNvGraphicFramePr>
            <a:graphicFrameLocks noGrp="1"/>
          </p:cNvGraphicFramePr>
          <p:nvPr>
            <p:extLst>
              <p:ext uri="{D42A27DB-BD31-4B8C-83A1-F6EECF244321}">
                <p14:modId xmlns:p14="http://schemas.microsoft.com/office/powerpoint/2010/main" val="2121813403"/>
              </p:ext>
            </p:extLst>
          </p:nvPr>
        </p:nvGraphicFramePr>
        <p:xfrm>
          <a:off x="861496" y="1131283"/>
          <a:ext cx="10835776" cy="5627991"/>
        </p:xfrm>
        <a:graphic>
          <a:graphicData uri="http://schemas.openxmlformats.org/drawingml/2006/table">
            <a:tbl>
              <a:tblPr firstRow="1" bandRow="1">
                <a:tableStyleId>{5C22544A-7EE6-4342-B048-85BDC9FD1C3A}</a:tableStyleId>
              </a:tblPr>
              <a:tblGrid>
                <a:gridCol w="2412999">
                  <a:extLst>
                    <a:ext uri="{9D8B030D-6E8A-4147-A177-3AD203B41FA5}">
                      <a16:colId xmlns:a16="http://schemas.microsoft.com/office/drawing/2014/main" val="653181220"/>
                    </a:ext>
                  </a:extLst>
                </a:gridCol>
                <a:gridCol w="8422777">
                  <a:extLst>
                    <a:ext uri="{9D8B030D-6E8A-4147-A177-3AD203B41FA5}">
                      <a16:colId xmlns:a16="http://schemas.microsoft.com/office/drawing/2014/main" val="1639975388"/>
                    </a:ext>
                  </a:extLst>
                </a:gridCol>
              </a:tblGrid>
              <a:tr h="507999">
                <a:tc>
                  <a:txBody>
                    <a:bodyPr/>
                    <a:lstStyle/>
                    <a:p>
                      <a:pPr lvl="0">
                        <a:buNone/>
                      </a:pPr>
                      <a:r>
                        <a:rPr lang="en-US" dirty="0"/>
                        <a:t>Request Parameter</a:t>
                      </a:r>
                    </a:p>
                  </a:txBody>
                  <a:tcPr/>
                </a:tc>
                <a:tc>
                  <a:txBody>
                    <a:bodyPr/>
                    <a:lstStyle/>
                    <a:p>
                      <a:r>
                        <a:rPr lang="en-US" dirty="0"/>
                        <a:t>Description</a:t>
                      </a:r>
                    </a:p>
                  </a:txBody>
                  <a:tcPr/>
                </a:tc>
                <a:extLst>
                  <a:ext uri="{0D108BD9-81ED-4DB2-BD59-A6C34878D82A}">
                    <a16:rowId xmlns:a16="http://schemas.microsoft.com/office/drawing/2014/main" val="1284795399"/>
                  </a:ext>
                </a:extLst>
              </a:tr>
              <a:tr h="533292">
                <a:tc>
                  <a:txBody>
                    <a:bodyPr/>
                    <a:lstStyle/>
                    <a:p>
                      <a:pPr lvl="0">
                        <a:buNone/>
                      </a:pPr>
                      <a:r>
                        <a:rPr lang="en-US"/>
                        <a:t>model</a:t>
                      </a:r>
                    </a:p>
                  </a:txBody>
                  <a:tcPr/>
                </a:tc>
                <a:tc>
                  <a:txBody>
                    <a:bodyPr/>
                    <a:lstStyle/>
                    <a:p>
                      <a:pPr lvl="0">
                        <a:buNone/>
                      </a:pPr>
                      <a:r>
                        <a:rPr lang="en-US"/>
                        <a:t>ID of the model to use</a:t>
                      </a:r>
                    </a:p>
                  </a:txBody>
                  <a:tcPr/>
                </a:tc>
                <a:extLst>
                  <a:ext uri="{0D108BD9-81ED-4DB2-BD59-A6C34878D82A}">
                    <a16:rowId xmlns:a16="http://schemas.microsoft.com/office/drawing/2014/main" val="2006751994"/>
                  </a:ext>
                </a:extLst>
              </a:tr>
              <a:tr h="533292">
                <a:tc>
                  <a:txBody>
                    <a:bodyPr/>
                    <a:lstStyle/>
                    <a:p>
                      <a:pPr lvl="0">
                        <a:buNone/>
                      </a:pPr>
                      <a:r>
                        <a:rPr lang="en-US"/>
                        <a:t>prompt</a:t>
                      </a:r>
                    </a:p>
                  </a:txBody>
                  <a:tcPr/>
                </a:tc>
                <a:tc>
                  <a:txBody>
                    <a:bodyPr/>
                    <a:lstStyle/>
                    <a:p>
                      <a:pPr lvl="0">
                        <a:buNone/>
                      </a:pPr>
                      <a:r>
                        <a:rPr lang="en-US"/>
                        <a:t>The prompt(s) to generate completions for</a:t>
                      </a:r>
                    </a:p>
                  </a:txBody>
                  <a:tcPr/>
                </a:tc>
                <a:extLst>
                  <a:ext uri="{0D108BD9-81ED-4DB2-BD59-A6C34878D82A}">
                    <a16:rowId xmlns:a16="http://schemas.microsoft.com/office/drawing/2014/main" val="751408369"/>
                  </a:ext>
                </a:extLst>
              </a:tr>
              <a:tr h="533292">
                <a:tc>
                  <a:txBody>
                    <a:bodyPr/>
                    <a:lstStyle/>
                    <a:p>
                      <a:pPr lvl="0">
                        <a:buNone/>
                      </a:pPr>
                      <a:r>
                        <a:rPr lang="en-US" err="1"/>
                        <a:t>max_token</a:t>
                      </a:r>
                    </a:p>
                  </a:txBody>
                  <a:tcPr/>
                </a:tc>
                <a:tc>
                  <a:txBody>
                    <a:bodyPr/>
                    <a:lstStyle/>
                    <a:p>
                      <a:pPr lvl="0">
                        <a:buNone/>
                      </a:pPr>
                      <a:r>
                        <a:rPr lang="en-US"/>
                        <a:t>The maximum number of tokens to generate</a:t>
                      </a:r>
                    </a:p>
                  </a:txBody>
                  <a:tcPr/>
                </a:tc>
                <a:extLst>
                  <a:ext uri="{0D108BD9-81ED-4DB2-BD59-A6C34878D82A}">
                    <a16:rowId xmlns:a16="http://schemas.microsoft.com/office/drawing/2014/main" val="2326224339"/>
                  </a:ext>
                </a:extLst>
              </a:tr>
              <a:tr h="533292">
                <a:tc>
                  <a:txBody>
                    <a:bodyPr/>
                    <a:lstStyle/>
                    <a:p>
                      <a:pPr lvl="0">
                        <a:buNone/>
                      </a:pPr>
                      <a:r>
                        <a:rPr lang="en-US"/>
                        <a:t>temperature</a:t>
                      </a:r>
                    </a:p>
                  </a:txBody>
                  <a:tcPr/>
                </a:tc>
                <a:tc>
                  <a:txBody>
                    <a:bodyPr/>
                    <a:lstStyle/>
                    <a:p>
                      <a:pPr lvl="0">
                        <a:buNone/>
                      </a:pPr>
                      <a:r>
                        <a:rPr lang="en-US"/>
                        <a:t>Sampling temperature to use. Higher values means the model will take more risks. Try 0.9 for more creative applications, and 0 (argmax sampling)</a:t>
                      </a:r>
                    </a:p>
                  </a:txBody>
                  <a:tcPr/>
                </a:tc>
                <a:extLst>
                  <a:ext uri="{0D108BD9-81ED-4DB2-BD59-A6C34878D82A}">
                    <a16:rowId xmlns:a16="http://schemas.microsoft.com/office/drawing/2014/main" val="585621655"/>
                  </a:ext>
                </a:extLst>
              </a:tr>
              <a:tr h="533292">
                <a:tc>
                  <a:txBody>
                    <a:bodyPr/>
                    <a:lstStyle/>
                    <a:p>
                      <a:pPr lvl="0">
                        <a:buNone/>
                      </a:pPr>
                      <a:r>
                        <a:rPr lang="en-US" err="1"/>
                        <a:t>top_p</a:t>
                      </a:r>
                    </a:p>
                  </a:txBody>
                  <a:tcPr/>
                </a:tc>
                <a:tc>
                  <a:txBody>
                    <a:bodyPr/>
                    <a:lstStyle/>
                    <a:p>
                      <a:pPr lvl="0">
                        <a:buNone/>
                      </a:pPr>
                      <a:r>
                        <a:rPr lang="en-US"/>
                        <a:t>An alternative to sampling with temperature, called nucleus sampling, where the model considers the results of the tokens with </a:t>
                      </a:r>
                      <a:r>
                        <a:rPr lang="en-US" err="1"/>
                        <a:t>top_p</a:t>
                      </a:r>
                      <a:r>
                        <a:rPr lang="en-US"/>
                        <a:t> probability mass.</a:t>
                      </a:r>
                    </a:p>
                  </a:txBody>
                  <a:tcPr/>
                </a:tc>
                <a:extLst>
                  <a:ext uri="{0D108BD9-81ED-4DB2-BD59-A6C34878D82A}">
                    <a16:rowId xmlns:a16="http://schemas.microsoft.com/office/drawing/2014/main" val="1017226807"/>
                  </a:ext>
                </a:extLst>
              </a:tr>
              <a:tr h="533292">
                <a:tc>
                  <a:txBody>
                    <a:bodyPr/>
                    <a:lstStyle/>
                    <a:p>
                      <a:pPr lvl="0">
                        <a:buNone/>
                      </a:pPr>
                      <a:r>
                        <a:rPr lang="en-US"/>
                        <a:t>n</a:t>
                      </a:r>
                    </a:p>
                  </a:txBody>
                  <a:tcPr/>
                </a:tc>
                <a:tc>
                  <a:txBody>
                    <a:bodyPr/>
                    <a:lstStyle/>
                    <a:p>
                      <a:pPr lvl="0">
                        <a:buNone/>
                      </a:pPr>
                      <a:r>
                        <a:rPr lang="en-US"/>
                        <a:t>How many completions to generate for each prompt</a:t>
                      </a:r>
                    </a:p>
                  </a:txBody>
                  <a:tcPr/>
                </a:tc>
                <a:extLst>
                  <a:ext uri="{0D108BD9-81ED-4DB2-BD59-A6C34878D82A}">
                    <a16:rowId xmlns:a16="http://schemas.microsoft.com/office/drawing/2014/main" val="94818622"/>
                  </a:ext>
                </a:extLst>
              </a:tr>
              <a:tr h="533292">
                <a:tc>
                  <a:txBody>
                    <a:bodyPr/>
                    <a:lstStyle/>
                    <a:p>
                      <a:pPr lvl="0">
                        <a:buNone/>
                      </a:pPr>
                      <a:r>
                        <a:rPr lang="en-US" err="1"/>
                        <a:t>logprobs</a:t>
                      </a:r>
                    </a:p>
                  </a:txBody>
                  <a:tcPr/>
                </a:tc>
                <a:tc>
                  <a:txBody>
                    <a:bodyPr/>
                    <a:lstStyle/>
                    <a:p>
                      <a:pPr lvl="0">
                        <a:buNone/>
                      </a:pPr>
                      <a:r>
                        <a:rPr lang="en-US"/>
                        <a:t>Include the log probabilities on the </a:t>
                      </a:r>
                      <a:r>
                        <a:rPr lang="en-US" err="1"/>
                        <a:t>logprobs</a:t>
                      </a:r>
                      <a:r>
                        <a:rPr lang="en-US"/>
                        <a:t> </a:t>
                      </a:r>
                      <a:r>
                        <a:rPr lang="en-US" err="1"/>
                        <a:t>msot</a:t>
                      </a:r>
                      <a:r>
                        <a:rPr lang="en-US"/>
                        <a:t> likely tokens, as well the chosen tokens.</a:t>
                      </a:r>
                    </a:p>
                  </a:txBody>
                  <a:tcPr/>
                </a:tc>
                <a:extLst>
                  <a:ext uri="{0D108BD9-81ED-4DB2-BD59-A6C34878D82A}">
                    <a16:rowId xmlns:a16="http://schemas.microsoft.com/office/drawing/2014/main" val="826947066"/>
                  </a:ext>
                </a:extLst>
              </a:tr>
              <a:tr h="533292">
                <a:tc>
                  <a:txBody>
                    <a:bodyPr/>
                    <a:lstStyle/>
                    <a:p>
                      <a:pPr lvl="0">
                        <a:buNone/>
                      </a:pPr>
                      <a:r>
                        <a:rPr lang="en-US" err="1"/>
                        <a:t>best_of</a:t>
                      </a:r>
                    </a:p>
                  </a:txBody>
                  <a:tcPr/>
                </a:tc>
                <a:tc>
                  <a:txBody>
                    <a:bodyPr/>
                    <a:lstStyle/>
                    <a:p>
                      <a:pPr lvl="0">
                        <a:buNone/>
                      </a:pPr>
                      <a:r>
                        <a:rPr lang="en-US"/>
                        <a:t>Generates </a:t>
                      </a:r>
                      <a:r>
                        <a:rPr lang="en-US" err="1"/>
                        <a:t>best_of</a:t>
                      </a:r>
                      <a:r>
                        <a:rPr lang="en-US"/>
                        <a:t> completions server-side and returns the "best" result.</a:t>
                      </a:r>
                    </a:p>
                  </a:txBody>
                  <a:tcPr/>
                </a:tc>
                <a:extLst>
                  <a:ext uri="{0D108BD9-81ED-4DB2-BD59-A6C34878D82A}">
                    <a16:rowId xmlns:a16="http://schemas.microsoft.com/office/drawing/2014/main" val="24824855"/>
                  </a:ext>
                </a:extLst>
              </a:tr>
              <a:tr h="533292">
                <a:tc>
                  <a:txBody>
                    <a:bodyPr/>
                    <a:lstStyle/>
                    <a:p>
                      <a:pPr lvl="0">
                        <a:buNone/>
                      </a:pPr>
                      <a:r>
                        <a:rPr lang="en-US" dirty="0"/>
                        <a:t>user</a:t>
                      </a:r>
                    </a:p>
                  </a:txBody>
                  <a:tcPr/>
                </a:tc>
                <a:tc>
                  <a:txBody>
                    <a:bodyPr/>
                    <a:lstStyle/>
                    <a:p>
                      <a:pPr lvl="0">
                        <a:buNone/>
                      </a:pPr>
                      <a:r>
                        <a:rPr lang="en-US" dirty="0"/>
                        <a:t>A unique identifier representing your end-user</a:t>
                      </a:r>
                    </a:p>
                  </a:txBody>
                  <a:tcPr/>
                </a:tc>
                <a:extLst>
                  <a:ext uri="{0D108BD9-81ED-4DB2-BD59-A6C34878D82A}">
                    <a16:rowId xmlns:a16="http://schemas.microsoft.com/office/drawing/2014/main" val="3415765131"/>
                  </a:ext>
                </a:extLst>
              </a:tr>
            </a:tbl>
          </a:graphicData>
        </a:graphic>
      </p:graphicFrame>
    </p:spTree>
    <p:extLst>
      <p:ext uri="{BB962C8B-B14F-4D97-AF65-F5344CB8AC3E}">
        <p14:creationId xmlns:p14="http://schemas.microsoft.com/office/powerpoint/2010/main" val="1496184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a:t>
            </a:r>
            <a:r>
              <a:rPr lang="en-US" altLang="zh-CN" sz="3200" dirty="0" err="1"/>
              <a:t>Copmletion</a:t>
            </a:r>
            <a:r>
              <a:rPr lang="en-US" altLang="zh-CN" sz="3200" dirty="0"/>
              <a:t> 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文本框 6">
            <a:extLst>
              <a:ext uri="{FF2B5EF4-FFF2-40B4-BE49-F238E27FC236}">
                <a16:creationId xmlns:a16="http://schemas.microsoft.com/office/drawing/2014/main" id="{63A6B7D8-E1CF-E036-7983-9C287DA3FBD1}"/>
              </a:ext>
            </a:extLst>
          </p:cNvPr>
          <p:cNvSpPr txBox="1"/>
          <p:nvPr/>
        </p:nvSpPr>
        <p:spPr>
          <a:xfrm>
            <a:off x="752952" y="1531496"/>
            <a:ext cx="11122818" cy="954107"/>
          </a:xfrm>
          <a:prstGeom prst="rect">
            <a:avLst/>
          </a:prstGeom>
          <a:noFill/>
        </p:spPr>
        <p:txBody>
          <a:bodyPr wrap="square">
            <a:spAutoFit/>
          </a:bodyPr>
          <a:lstStyle/>
          <a:p>
            <a:r>
              <a:rPr lang="en-US" altLang="zh-CN" sz="2000" dirty="0"/>
              <a:t>Response Parameters </a:t>
            </a:r>
            <a:r>
              <a:rPr lang="en-US" altLang="zh-CN" sz="2000" dirty="0" err="1"/>
              <a:t>Json</a:t>
            </a:r>
            <a:endParaRPr lang="en-US" altLang="zh-CN" sz="2000" dirty="0"/>
          </a:p>
          <a:p>
            <a:endParaRPr lang="en-US" altLang="zh-CN" dirty="0"/>
          </a:p>
          <a:p>
            <a:endParaRPr lang="zh-CN" altLang="en-US" dirty="0"/>
          </a:p>
        </p:txBody>
      </p:sp>
      <p:pic>
        <p:nvPicPr>
          <p:cNvPr id="3" name="Picture 2">
            <a:extLst>
              <a:ext uri="{FF2B5EF4-FFF2-40B4-BE49-F238E27FC236}">
                <a16:creationId xmlns:a16="http://schemas.microsoft.com/office/drawing/2014/main" id="{79345686-0B8C-60AC-11E9-5D3E6297B7E6}"/>
              </a:ext>
            </a:extLst>
          </p:cNvPr>
          <p:cNvPicPr>
            <a:picLocks noChangeAspect="1"/>
          </p:cNvPicPr>
          <p:nvPr/>
        </p:nvPicPr>
        <p:blipFill>
          <a:blip r:embed="rId3"/>
          <a:stretch>
            <a:fillRect/>
          </a:stretch>
        </p:blipFill>
        <p:spPr>
          <a:xfrm>
            <a:off x="4125685" y="1691217"/>
            <a:ext cx="4850789" cy="3475565"/>
          </a:xfrm>
          <a:prstGeom prst="rect">
            <a:avLst/>
          </a:prstGeom>
        </p:spPr>
      </p:pic>
      <p:sp>
        <p:nvSpPr>
          <p:cNvPr id="14" name="TextBox 13">
            <a:extLst>
              <a:ext uri="{FF2B5EF4-FFF2-40B4-BE49-F238E27FC236}">
                <a16:creationId xmlns:a16="http://schemas.microsoft.com/office/drawing/2014/main" id="{37894A1B-A457-F617-6250-C9F9130CADFD}"/>
              </a:ext>
            </a:extLst>
          </p:cNvPr>
          <p:cNvSpPr txBox="1"/>
          <p:nvPr/>
        </p:nvSpPr>
        <p:spPr>
          <a:xfrm>
            <a:off x="855447" y="5637128"/>
            <a:ext cx="10481105" cy="646331"/>
          </a:xfrm>
          <a:prstGeom prst="rect">
            <a:avLst/>
          </a:prstGeom>
          <a:noFill/>
        </p:spPr>
        <p:txBody>
          <a:bodyPr wrap="square">
            <a:spAutoFit/>
          </a:bodyPr>
          <a:lstStyle/>
          <a:p>
            <a:r>
              <a:rPr lang="en-US" dirty="0"/>
              <a:t>In the example response, </a:t>
            </a:r>
            <a:r>
              <a:rPr lang="en-US" dirty="0" err="1"/>
              <a:t>finish_reason</a:t>
            </a:r>
            <a:r>
              <a:rPr lang="en-US" dirty="0"/>
              <a:t> equals stop. If </a:t>
            </a:r>
            <a:r>
              <a:rPr lang="en-US" dirty="0" err="1"/>
              <a:t>finish_reason</a:t>
            </a:r>
            <a:r>
              <a:rPr lang="en-US" dirty="0"/>
              <a:t> equals </a:t>
            </a:r>
            <a:r>
              <a:rPr lang="en-US" dirty="0" err="1"/>
              <a:t>content_filter</a:t>
            </a:r>
            <a:r>
              <a:rPr lang="en-US" dirty="0"/>
              <a:t> consult our </a:t>
            </a:r>
            <a:r>
              <a:rPr lang="en-US" dirty="0">
                <a:hlinkClick r:id="rId4"/>
              </a:rPr>
              <a:t>content filtering guide </a:t>
            </a:r>
            <a:r>
              <a:rPr lang="en-US" dirty="0"/>
              <a:t>to understand why this is occurring.</a:t>
            </a:r>
          </a:p>
        </p:txBody>
      </p:sp>
    </p:spTree>
    <p:extLst>
      <p:ext uri="{BB962C8B-B14F-4D97-AF65-F5344CB8AC3E}">
        <p14:creationId xmlns:p14="http://schemas.microsoft.com/office/powerpoint/2010/main" val="4576195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Completions 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3" name="Table 7">
            <a:extLst>
              <a:ext uri="{FF2B5EF4-FFF2-40B4-BE49-F238E27FC236}">
                <a16:creationId xmlns:a16="http://schemas.microsoft.com/office/drawing/2014/main" id="{6F05048C-45CA-AE5A-BF78-B0FDCC5EB10D}"/>
              </a:ext>
            </a:extLst>
          </p:cNvPr>
          <p:cNvGraphicFramePr>
            <a:graphicFrameLocks noGrp="1"/>
          </p:cNvGraphicFramePr>
          <p:nvPr>
            <p:extLst>
              <p:ext uri="{D42A27DB-BD31-4B8C-83A1-F6EECF244321}">
                <p14:modId xmlns:p14="http://schemas.microsoft.com/office/powerpoint/2010/main" val="3635089443"/>
              </p:ext>
            </p:extLst>
          </p:nvPr>
        </p:nvGraphicFramePr>
        <p:xfrm>
          <a:off x="834391" y="2231900"/>
          <a:ext cx="10862881" cy="4020307"/>
        </p:xfrm>
        <a:graphic>
          <a:graphicData uri="http://schemas.openxmlformats.org/drawingml/2006/table">
            <a:tbl>
              <a:tblPr firstRow="1" bandRow="1">
                <a:tableStyleId>{5C22544A-7EE6-4342-B048-85BDC9FD1C3A}</a:tableStyleId>
              </a:tblPr>
              <a:tblGrid>
                <a:gridCol w="2419035">
                  <a:extLst>
                    <a:ext uri="{9D8B030D-6E8A-4147-A177-3AD203B41FA5}">
                      <a16:colId xmlns:a16="http://schemas.microsoft.com/office/drawing/2014/main" val="653181220"/>
                    </a:ext>
                  </a:extLst>
                </a:gridCol>
                <a:gridCol w="8443846">
                  <a:extLst>
                    <a:ext uri="{9D8B030D-6E8A-4147-A177-3AD203B41FA5}">
                      <a16:colId xmlns:a16="http://schemas.microsoft.com/office/drawing/2014/main" val="1639975388"/>
                    </a:ext>
                  </a:extLst>
                </a:gridCol>
              </a:tblGrid>
              <a:tr h="466415">
                <a:tc>
                  <a:txBody>
                    <a:bodyPr/>
                    <a:lstStyle/>
                    <a:p>
                      <a:pPr lvl="0">
                        <a:buNone/>
                      </a:pPr>
                      <a:r>
                        <a:rPr lang="en-US" dirty="0"/>
                        <a:t>Parameter</a:t>
                      </a:r>
                    </a:p>
                  </a:txBody>
                  <a:tcPr/>
                </a:tc>
                <a:tc>
                  <a:txBody>
                    <a:bodyPr/>
                    <a:lstStyle/>
                    <a:p>
                      <a:r>
                        <a:rPr lang="en-US" dirty="0"/>
                        <a:t>Description</a:t>
                      </a:r>
                    </a:p>
                  </a:txBody>
                  <a:tcPr/>
                </a:tc>
                <a:extLst>
                  <a:ext uri="{0D108BD9-81ED-4DB2-BD59-A6C34878D82A}">
                    <a16:rowId xmlns:a16="http://schemas.microsoft.com/office/drawing/2014/main" val="1284795399"/>
                  </a:ext>
                </a:extLst>
              </a:tr>
              <a:tr h="489638">
                <a:tc>
                  <a:txBody>
                    <a:bodyPr/>
                    <a:lstStyle/>
                    <a:p>
                      <a:pPr lvl="0">
                        <a:buNone/>
                      </a:pPr>
                      <a:r>
                        <a:rPr lang="en-US" dirty="0"/>
                        <a:t>Object</a:t>
                      </a:r>
                    </a:p>
                  </a:txBody>
                  <a:tcPr/>
                </a:tc>
                <a:tc>
                  <a:txBody>
                    <a:bodyPr/>
                    <a:lstStyle/>
                    <a:p>
                      <a:pPr lvl="0">
                        <a:buNone/>
                      </a:pPr>
                      <a:r>
                        <a:rPr lang="en-US" altLang="zh-CN" sz="1600" b="0" i="0" kern="1200" dirty="0">
                          <a:solidFill>
                            <a:schemeClr val="dk1"/>
                          </a:solidFill>
                          <a:effectLst/>
                          <a:latin typeface="+mn-lt"/>
                          <a:ea typeface="+mn-ea"/>
                          <a:cs typeface="+mn-cs"/>
                        </a:rPr>
                        <a:t>Completion</a:t>
                      </a:r>
                      <a:r>
                        <a:rPr lang="zh-CN" altLang="en-US" sz="1600" b="0" i="0" kern="1200" dirty="0">
                          <a:solidFill>
                            <a:schemeClr val="dk1"/>
                          </a:solidFill>
                          <a:effectLst/>
                          <a:latin typeface="+mn-lt"/>
                          <a:ea typeface="+mn-ea"/>
                          <a:cs typeface="+mn-cs"/>
                        </a:rPr>
                        <a:t> </a:t>
                      </a:r>
                      <a:r>
                        <a:rPr lang="en-US" altLang="zh-CN" sz="1600" b="0" i="0" kern="1200" dirty="0">
                          <a:solidFill>
                            <a:schemeClr val="dk1"/>
                          </a:solidFill>
                          <a:effectLst/>
                          <a:latin typeface="+mn-lt"/>
                          <a:ea typeface="+mn-ea"/>
                          <a:cs typeface="+mn-cs"/>
                        </a:rPr>
                        <a:t>Type</a:t>
                      </a:r>
                      <a:r>
                        <a:rPr lang="zh-CN" altLang="en-US" sz="1600" b="0" i="0" kern="1200" dirty="0">
                          <a:solidFill>
                            <a:schemeClr val="dk1"/>
                          </a:solidFill>
                          <a:effectLst/>
                          <a:latin typeface="+mn-lt"/>
                          <a:ea typeface="+mn-ea"/>
                          <a:cs typeface="+mn-cs"/>
                        </a:rPr>
                        <a:t>，</a:t>
                      </a:r>
                      <a:r>
                        <a:rPr lang="en-US" altLang="zh-CN" sz="1600" b="0" i="0" kern="1200" dirty="0" err="1">
                          <a:solidFill>
                            <a:schemeClr val="dk1"/>
                          </a:solidFill>
                          <a:effectLst/>
                          <a:latin typeface="+mn-lt"/>
                          <a:ea typeface="+mn-ea"/>
                          <a:cs typeface="+mn-cs"/>
                        </a:rPr>
                        <a:t>eg.</a:t>
                      </a:r>
                      <a:r>
                        <a:rPr lang="zh-CN" altLang="en-US" sz="1600" b="0" i="0" kern="1200" dirty="0">
                          <a:solidFill>
                            <a:schemeClr val="dk1"/>
                          </a:solidFill>
                          <a:effectLst/>
                          <a:latin typeface="+mn-lt"/>
                          <a:ea typeface="+mn-ea"/>
                          <a:cs typeface="+mn-cs"/>
                        </a:rPr>
                        <a:t> </a:t>
                      </a:r>
                      <a:r>
                        <a:rPr lang="en-US" altLang="zh-CN" sz="1600" b="0" i="0" kern="1200" dirty="0">
                          <a:solidFill>
                            <a:schemeClr val="dk1"/>
                          </a:solidFill>
                          <a:effectLst/>
                          <a:latin typeface="+mn-lt"/>
                          <a:ea typeface="+mn-ea"/>
                          <a:cs typeface="+mn-cs"/>
                        </a:rPr>
                        <a:t>chat</a:t>
                      </a:r>
                      <a:r>
                        <a:rPr lang="zh-CN" altLang="en-US" sz="1600" b="0" i="0" kern="1200" dirty="0">
                          <a:solidFill>
                            <a:schemeClr val="dk1"/>
                          </a:solidFill>
                          <a:effectLst/>
                          <a:latin typeface="+mn-lt"/>
                          <a:ea typeface="+mn-ea"/>
                          <a:cs typeface="+mn-cs"/>
                        </a:rPr>
                        <a:t>、</a:t>
                      </a:r>
                      <a:r>
                        <a:rPr lang="en-US" altLang="zh-CN" sz="1600" b="0" i="0" kern="1200" dirty="0">
                          <a:solidFill>
                            <a:schemeClr val="dk1"/>
                          </a:solidFill>
                          <a:effectLst/>
                          <a:latin typeface="+mn-lt"/>
                          <a:ea typeface="+mn-ea"/>
                          <a:cs typeface="+mn-cs"/>
                        </a:rPr>
                        <a:t>text</a:t>
                      </a:r>
                      <a:endParaRPr lang="en-US" sz="1600" dirty="0"/>
                    </a:p>
                  </a:txBody>
                  <a:tcPr/>
                </a:tc>
                <a:extLst>
                  <a:ext uri="{0D108BD9-81ED-4DB2-BD59-A6C34878D82A}">
                    <a16:rowId xmlns:a16="http://schemas.microsoft.com/office/drawing/2014/main" val="751408369"/>
                  </a:ext>
                </a:extLst>
              </a:tr>
              <a:tr h="531714">
                <a:tc>
                  <a:txBody>
                    <a:bodyPr/>
                    <a:lstStyle/>
                    <a:p>
                      <a:pPr lvl="0">
                        <a:buNone/>
                      </a:pPr>
                      <a:r>
                        <a:rPr lang="en-US" dirty="0"/>
                        <a:t>created</a:t>
                      </a:r>
                    </a:p>
                  </a:txBody>
                  <a:tcPr/>
                </a:tc>
                <a:tc>
                  <a:txBody>
                    <a:bodyPr/>
                    <a:lstStyle/>
                    <a:p>
                      <a:pPr lvl="0">
                        <a:buNone/>
                      </a:pPr>
                      <a:r>
                        <a:rPr lang="en-US" sz="1600" b="0" i="0" kern="1200" dirty="0">
                          <a:solidFill>
                            <a:schemeClr val="dk1"/>
                          </a:solidFill>
                          <a:effectLst/>
                          <a:latin typeface="+mn-lt"/>
                          <a:ea typeface="+mn-ea"/>
                          <a:cs typeface="+mn-cs"/>
                        </a:rPr>
                        <a:t>Timestamp</a:t>
                      </a:r>
                      <a:r>
                        <a:rPr lang="zh-CN" altLang="en-US" sz="1600" b="0" i="0" kern="1200" dirty="0">
                          <a:solidFill>
                            <a:schemeClr val="dk1"/>
                          </a:solidFill>
                          <a:effectLst/>
                          <a:latin typeface="+mn-lt"/>
                          <a:ea typeface="+mn-ea"/>
                          <a:cs typeface="+mn-cs"/>
                        </a:rPr>
                        <a:t> </a:t>
                      </a:r>
                      <a:r>
                        <a:rPr lang="en-US" altLang="zh-CN" sz="1600" b="0" i="0" kern="1200" dirty="0">
                          <a:solidFill>
                            <a:schemeClr val="dk1"/>
                          </a:solidFill>
                          <a:effectLst/>
                          <a:latin typeface="+mn-lt"/>
                          <a:ea typeface="+mn-ea"/>
                          <a:cs typeface="+mn-cs"/>
                        </a:rPr>
                        <a:t>of</a:t>
                      </a:r>
                      <a:r>
                        <a:rPr lang="zh-CN" altLang="en-US" sz="1600" b="0" i="0" kern="1200" dirty="0">
                          <a:solidFill>
                            <a:schemeClr val="dk1"/>
                          </a:solidFill>
                          <a:effectLst/>
                          <a:latin typeface="+mn-lt"/>
                          <a:ea typeface="+mn-ea"/>
                          <a:cs typeface="+mn-cs"/>
                        </a:rPr>
                        <a:t> </a:t>
                      </a:r>
                      <a:r>
                        <a:rPr lang="en-US" altLang="zh-CN" sz="1600" b="0" i="0" kern="1200" dirty="0">
                          <a:solidFill>
                            <a:schemeClr val="dk1"/>
                          </a:solidFill>
                          <a:effectLst/>
                          <a:latin typeface="+mn-lt"/>
                          <a:ea typeface="+mn-ea"/>
                          <a:cs typeface="+mn-cs"/>
                        </a:rPr>
                        <a:t>creation</a:t>
                      </a:r>
                      <a:endParaRPr lang="en-US" sz="1600" dirty="0"/>
                    </a:p>
                  </a:txBody>
                  <a:tcPr/>
                </a:tc>
                <a:extLst>
                  <a:ext uri="{0D108BD9-81ED-4DB2-BD59-A6C34878D82A}">
                    <a16:rowId xmlns:a16="http://schemas.microsoft.com/office/drawing/2014/main" val="2326224339"/>
                  </a:ext>
                </a:extLst>
              </a:tr>
              <a:tr h="755594">
                <a:tc>
                  <a:txBody>
                    <a:bodyPr/>
                    <a:lstStyle/>
                    <a:p>
                      <a:pPr lvl="0">
                        <a:buNone/>
                      </a:pPr>
                      <a:r>
                        <a:rPr lang="en-US" dirty="0"/>
                        <a:t>model</a:t>
                      </a:r>
                    </a:p>
                  </a:txBody>
                  <a:tcPr/>
                </a:tc>
                <a:tc>
                  <a:txBody>
                    <a:bodyPr/>
                    <a:lstStyle/>
                    <a:p>
                      <a:pPr lvl="0">
                        <a:buNone/>
                      </a:pPr>
                      <a:r>
                        <a:rPr lang="en-US" sz="1600" dirty="0"/>
                        <a:t>Name</a:t>
                      </a:r>
                      <a:r>
                        <a:rPr lang="zh-CN" altLang="en-US" sz="1600" dirty="0"/>
                        <a:t> </a:t>
                      </a:r>
                      <a:r>
                        <a:rPr lang="en-US" altLang="zh-CN" sz="1600" dirty="0"/>
                        <a:t>of</a:t>
                      </a:r>
                      <a:r>
                        <a:rPr lang="zh-CN" altLang="en-US" sz="1600" dirty="0"/>
                        <a:t> </a:t>
                      </a:r>
                      <a:r>
                        <a:rPr lang="en-US" altLang="zh-CN" sz="1600" dirty="0"/>
                        <a:t>model</a:t>
                      </a:r>
                      <a:endParaRPr lang="en-US" sz="1600" dirty="0"/>
                    </a:p>
                  </a:txBody>
                  <a:tcPr/>
                </a:tc>
                <a:extLst>
                  <a:ext uri="{0D108BD9-81ED-4DB2-BD59-A6C34878D82A}">
                    <a16:rowId xmlns:a16="http://schemas.microsoft.com/office/drawing/2014/main" val="585621655"/>
                  </a:ext>
                </a:extLst>
              </a:tr>
              <a:tr h="755594">
                <a:tc>
                  <a:txBody>
                    <a:bodyPr/>
                    <a:lstStyle/>
                    <a:p>
                      <a:pPr lvl="0">
                        <a:buNone/>
                      </a:pPr>
                      <a:r>
                        <a:rPr lang="en-US" dirty="0"/>
                        <a:t>choices</a:t>
                      </a:r>
                    </a:p>
                  </a:txBody>
                  <a:tcPr/>
                </a:tc>
                <a:tc>
                  <a:txBody>
                    <a:bodyPr/>
                    <a:lstStyle/>
                    <a:p>
                      <a:pPr lvl="0">
                        <a:buNone/>
                      </a:pPr>
                      <a:r>
                        <a:rPr lang="en-US" sz="1600" dirty="0"/>
                        <a:t>Result</a:t>
                      </a:r>
                      <a:r>
                        <a:rPr lang="zh-CN" altLang="en-US" sz="1600" dirty="0"/>
                        <a:t> </a:t>
                      </a:r>
                      <a:r>
                        <a:rPr lang="en-US" altLang="zh-CN" sz="1600" dirty="0"/>
                        <a:t>set</a:t>
                      </a:r>
                      <a:endParaRPr lang="en-US" sz="1600" dirty="0"/>
                    </a:p>
                  </a:txBody>
                  <a:tcPr/>
                </a:tc>
                <a:extLst>
                  <a:ext uri="{0D108BD9-81ED-4DB2-BD59-A6C34878D82A}">
                    <a16:rowId xmlns:a16="http://schemas.microsoft.com/office/drawing/2014/main" val="1017226807"/>
                  </a:ext>
                </a:extLst>
              </a:tr>
              <a:tr h="531714">
                <a:tc>
                  <a:txBody>
                    <a:bodyPr/>
                    <a:lstStyle/>
                    <a:p>
                      <a:pPr lvl="0">
                        <a:buNone/>
                      </a:pPr>
                      <a:r>
                        <a:rPr lang="en-US" altLang="zh-CN" dirty="0"/>
                        <a:t>text</a:t>
                      </a:r>
                      <a:endParaRPr lang="en-US" dirty="0"/>
                    </a:p>
                  </a:txBody>
                  <a:tcPr/>
                </a:tc>
                <a:tc>
                  <a:txBody>
                    <a:bodyPr/>
                    <a:lstStyle/>
                    <a:p>
                      <a:pPr lvl="0">
                        <a:buNone/>
                      </a:pPr>
                      <a:r>
                        <a:rPr lang="en-US" altLang="zh-CN" sz="1600" b="0" i="0" kern="1200" dirty="0">
                          <a:solidFill>
                            <a:schemeClr val="dk1"/>
                          </a:solidFill>
                          <a:effectLst/>
                          <a:latin typeface="+mn-lt"/>
                          <a:ea typeface="+mn-ea"/>
                          <a:cs typeface="+mn-cs"/>
                        </a:rPr>
                        <a:t>Text content of result set</a:t>
                      </a:r>
                      <a:endParaRPr lang="en-US" sz="1600" dirty="0"/>
                    </a:p>
                  </a:txBody>
                  <a:tcPr/>
                </a:tc>
                <a:extLst>
                  <a:ext uri="{0D108BD9-81ED-4DB2-BD59-A6C34878D82A}">
                    <a16:rowId xmlns:a16="http://schemas.microsoft.com/office/drawing/2014/main" val="94818622"/>
                  </a:ext>
                </a:extLst>
              </a:tr>
              <a:tr h="489638">
                <a:tc>
                  <a:txBody>
                    <a:bodyPr/>
                    <a:lstStyle/>
                    <a:p>
                      <a:pPr lvl="0">
                        <a:buNone/>
                      </a:pPr>
                      <a:r>
                        <a:rPr lang="en-US" altLang="zh-CN" sz="1800" b="0" i="0" kern="1200" dirty="0">
                          <a:solidFill>
                            <a:schemeClr val="dk1"/>
                          </a:solidFill>
                          <a:effectLst/>
                          <a:latin typeface="+mn-lt"/>
                          <a:ea typeface="+mn-ea"/>
                          <a:cs typeface="+mn-cs"/>
                        </a:rPr>
                        <a:t>index</a:t>
                      </a:r>
                      <a:endParaRPr lang="en-US" dirty="0"/>
                    </a:p>
                  </a:txBody>
                  <a:tcPr/>
                </a:tc>
                <a:tc>
                  <a:txBody>
                    <a:bodyPr/>
                    <a:lstStyle/>
                    <a:p>
                      <a:pPr lvl="0">
                        <a:buNone/>
                      </a:pPr>
                      <a:r>
                        <a:rPr lang="en-US" altLang="zh-CN" sz="1800" b="0" i="0" kern="1200" dirty="0">
                          <a:solidFill>
                            <a:schemeClr val="dk1"/>
                          </a:solidFill>
                          <a:effectLst/>
                          <a:latin typeface="+mn-lt"/>
                          <a:ea typeface="+mn-ea"/>
                          <a:cs typeface="+mn-cs"/>
                        </a:rPr>
                        <a:t>Index of result set</a:t>
                      </a:r>
                      <a:endParaRPr lang="en-US" sz="1600" dirty="0"/>
                    </a:p>
                  </a:txBody>
                  <a:tcPr/>
                </a:tc>
                <a:extLst>
                  <a:ext uri="{0D108BD9-81ED-4DB2-BD59-A6C34878D82A}">
                    <a16:rowId xmlns:a16="http://schemas.microsoft.com/office/drawing/2014/main" val="24824855"/>
                  </a:ext>
                </a:extLst>
              </a:tr>
            </a:tbl>
          </a:graphicData>
        </a:graphic>
      </p:graphicFrame>
      <p:sp>
        <p:nvSpPr>
          <p:cNvPr id="2" name="文本框 1">
            <a:extLst>
              <a:ext uri="{FF2B5EF4-FFF2-40B4-BE49-F238E27FC236}">
                <a16:creationId xmlns:a16="http://schemas.microsoft.com/office/drawing/2014/main" id="{C347A462-2AE9-AD2C-F087-8DBB987CE1C5}"/>
              </a:ext>
            </a:extLst>
          </p:cNvPr>
          <p:cNvSpPr txBox="1"/>
          <p:nvPr/>
        </p:nvSpPr>
        <p:spPr>
          <a:xfrm>
            <a:off x="752952" y="1531496"/>
            <a:ext cx="11122818" cy="923330"/>
          </a:xfrm>
          <a:prstGeom prst="rect">
            <a:avLst/>
          </a:prstGeom>
          <a:noFill/>
        </p:spPr>
        <p:txBody>
          <a:bodyPr wrap="square">
            <a:spAutoFit/>
          </a:bodyPr>
          <a:lstStyle/>
          <a:p>
            <a:r>
              <a:rPr lang="en-US" altLang="zh-CN" dirty="0"/>
              <a:t>Response Parameters</a:t>
            </a:r>
            <a:r>
              <a:rPr lang="zh-CN" altLang="en-US" dirty="0"/>
              <a:t> </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1641240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37064166-1785-404d-8156-350ee872403d"/>
  <p:tag name="MIO_UPDATE" val="True"/>
  <p:tag name="MIO_VERSION" val="30.03.2020 15:44:05"/>
  <p:tag name="MIO_DBID" val="12b0c59e-2253-4124-a5e9-470adf4cb168"/>
  <p:tag name="MIO_LASTDOWNLOADED" val="30.03.2020 15:44:52"/>
  <p:tag name="MIO_OBJECTNAME" val="Demonstration"/>
  <p:tag name="MIO_LASTEDITORNAME" val="Devid Treuling"/>
</p:tagLst>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7.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2.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085190F1-CE80-40D1-8113-2946647AC6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2106</TotalTime>
  <Words>1051</Words>
  <Application>Microsoft Office PowerPoint</Application>
  <PresentationFormat>Widescreen</PresentationFormat>
  <Paragraphs>179</Paragraphs>
  <Slides>12</Slides>
  <Notes>11</Notes>
  <HiddenSlides>0</HiddenSlides>
  <MMClips>0</MMClips>
  <ScaleCrop>false</ScaleCrop>
  <HeadingPairs>
    <vt:vector size="6" baseType="variant">
      <vt:variant>
        <vt:lpstr>Fonts Used</vt:lpstr>
      </vt:variant>
      <vt:variant>
        <vt:i4>8</vt:i4>
      </vt:variant>
      <vt:variant>
        <vt:lpstr>Theme</vt:lpstr>
      </vt:variant>
      <vt:variant>
        <vt:i4>17</vt:i4>
      </vt:variant>
      <vt:variant>
        <vt:lpstr>Slide Titles</vt:lpstr>
      </vt:variant>
      <vt:variant>
        <vt:i4>12</vt:i4>
      </vt:variant>
    </vt:vector>
  </HeadingPairs>
  <TitlesOfParts>
    <vt:vector size="37" baseType="lpstr">
      <vt:lpstr>Arial</vt:lpstr>
      <vt:lpstr>Calibri</vt:lpstr>
      <vt:lpstr>Consolas</vt:lpstr>
      <vt:lpstr>Segoe UI</vt:lpstr>
      <vt:lpstr>Segoe UI Light</vt:lpstr>
      <vt:lpstr>Segoe UI Semibold</vt:lpstr>
      <vt:lpstr>SFMono-Regular</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3_Build 2019 Black</vt:lpstr>
      <vt:lpstr>White Template</vt:lpstr>
      <vt:lpstr>Azure OpenAI Web API </vt:lpstr>
      <vt:lpstr>Agenda</vt:lpstr>
      <vt:lpstr>Azure OpenAI API Docs</vt:lpstr>
      <vt:lpstr>Azure OpenAI Completion API   </vt:lpstr>
      <vt:lpstr>Azure OpenAI Completions API</vt:lpstr>
      <vt:lpstr>Azure OpenAI Completion API</vt:lpstr>
      <vt:lpstr>Azure OpenAI Copmletion API</vt:lpstr>
      <vt:lpstr>Azure OpenAI Copmletion API</vt:lpstr>
      <vt:lpstr>Azure OpenAI Completions API</vt:lpstr>
      <vt:lpstr>Azure OpenAI Deployment API   </vt:lpstr>
      <vt:lpstr>Azure OpenAI Deployment API</vt:lpstr>
      <vt:lpstr>Azure OpenAI Deployment API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Shing Lee</cp:lastModifiedBy>
  <cp:revision>36</cp:revision>
  <dcterms:created xsi:type="dcterms:W3CDTF">2020-11-06T21:56:32Z</dcterms:created>
  <dcterms:modified xsi:type="dcterms:W3CDTF">2023-05-10T16:39:04Z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